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713" r:id="rId2"/>
  </p:sldMasterIdLst>
  <p:notesMasterIdLst>
    <p:notesMasterId r:id="rId42"/>
  </p:notesMasterIdLst>
  <p:sldIdLst>
    <p:sldId id="336" r:id="rId3"/>
    <p:sldId id="304" r:id="rId4"/>
    <p:sldId id="256" r:id="rId5"/>
    <p:sldId id="335" r:id="rId6"/>
    <p:sldId id="258" r:id="rId7"/>
    <p:sldId id="259" r:id="rId8"/>
    <p:sldId id="261" r:id="rId9"/>
    <p:sldId id="337" r:id="rId10"/>
    <p:sldId id="323" r:id="rId11"/>
    <p:sldId id="306" r:id="rId12"/>
    <p:sldId id="325" r:id="rId13"/>
    <p:sldId id="307" r:id="rId14"/>
    <p:sldId id="311" r:id="rId15"/>
    <p:sldId id="312" r:id="rId16"/>
    <p:sldId id="308" r:id="rId17"/>
    <p:sldId id="338" r:id="rId18"/>
    <p:sldId id="313" r:id="rId19"/>
    <p:sldId id="257" r:id="rId20"/>
    <p:sldId id="309" r:id="rId21"/>
    <p:sldId id="314" r:id="rId22"/>
    <p:sldId id="315" r:id="rId23"/>
    <p:sldId id="316" r:id="rId24"/>
    <p:sldId id="331" r:id="rId25"/>
    <p:sldId id="317" r:id="rId26"/>
    <p:sldId id="326" r:id="rId27"/>
    <p:sldId id="318" r:id="rId28"/>
    <p:sldId id="330" r:id="rId29"/>
    <p:sldId id="319" r:id="rId30"/>
    <p:sldId id="329" r:id="rId31"/>
    <p:sldId id="320" r:id="rId32"/>
    <p:sldId id="327" r:id="rId33"/>
    <p:sldId id="321" r:id="rId34"/>
    <p:sldId id="332" r:id="rId35"/>
    <p:sldId id="322" r:id="rId36"/>
    <p:sldId id="328" r:id="rId37"/>
    <p:sldId id="310" r:id="rId38"/>
    <p:sldId id="333" r:id="rId39"/>
    <p:sldId id="334" r:id="rId40"/>
    <p:sldId id="271" r:id="rId4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Nunito" panose="020B0604020202020204" charset="0"/>
      <p:regular r:id="rId47"/>
      <p:bold r:id="rId48"/>
      <p:italic r:id="rId49"/>
      <p:boldItalic r:id="rId50"/>
    </p:embeddedFont>
    <p:embeddedFont>
      <p:font typeface="Inter" panose="020B0604020202020204" charset="0"/>
      <p:regular r:id="rId51"/>
      <p:bold r:id="rId52"/>
    </p:embeddedFont>
    <p:embeddedFont>
      <p:font typeface="Comic Neue" panose="020B0604020202020204" charset="0"/>
      <p:regular r:id="rId53"/>
      <p:bold r:id="rId54"/>
      <p:italic r:id="rId55"/>
      <p:boldItalic r:id="rId56"/>
    </p:embeddedFont>
    <p:embeddedFont>
      <p:font typeface="Arial Black" panose="020B0A04020102020204" pitchFamily="34" charset="0"/>
      <p:bold r:id="rId57"/>
    </p:embeddedFont>
    <p:embeddedFont>
      <p:font typeface="Righteous" panose="020B0604020202020204" charset="0"/>
      <p:regular r:id="rId58"/>
    </p:embeddedFont>
    <p:embeddedFont>
      <p:font typeface="Calibri Light" panose="020F0302020204030204" pitchFamily="34" charset="0"/>
      <p:regular r:id="rId59"/>
      <p:italic r:id="rId60"/>
    </p:embeddedFont>
    <p:embeddedFont>
      <p:font typeface="Arial Rounded MT Bold" panose="020F0704030504030204" pitchFamily="34" charset="0"/>
      <p:regular r:id="rId61"/>
    </p:embeddedFont>
    <p:embeddedFont>
      <p:font typeface="Merriweather Black" panose="020B0604020202020204" charset="0"/>
      <p:bold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0CFC9A1-C8D1-48E4-8D6B-E7DAEA14A5F9}">
  <a:tblStyle styleId="{F0CFC9A1-C8D1-48E4-8D6B-E7DAEA14A5F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67" autoAdjust="0"/>
    <p:restoredTop sz="94660"/>
  </p:normalViewPr>
  <p:slideViewPr>
    <p:cSldViewPr snapToGrid="0">
      <p:cViewPr varScale="1">
        <p:scale>
          <a:sx n="73" d="100"/>
          <a:sy n="73" d="100"/>
        </p:scale>
        <p:origin x="88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font" Target="fonts/font21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19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cafb401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ecafb401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6885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cafb401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ecafb401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4210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ef1156a5b4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ef1156a5b4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95345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a95368426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a953684262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52849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ef1156a5b4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ef1156a5b4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0169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cafb401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ecafb401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33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ea5874658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ea5874658b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33837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ecaf1dbd25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ecaf1dbd25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ef1156a5b4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ef1156a5b4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4369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ea5874658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ea5874658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06013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ee1536dc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ee1536dc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1724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cafb401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ecafb401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cafb401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ecafb401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48670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cafb401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ecafb401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97145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cafb401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ecafb401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68948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cafb401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ecafb401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25461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cafb401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ecafb401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2309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cafb401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ecafb401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12072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cafb401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ecafb401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6374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ef1156a5b4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ef1156a5b4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09961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cafb401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ecafb401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37076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cafb401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ecafb401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078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cafb401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ecafb401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6495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ecc07f8bc7_0_1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ecc07f8bc7_0_1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cafb401c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cafb401c1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ecaf1dbd25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ecaf1dbd25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ef1156a5b4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ef1156a5b4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cafb401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ecafb401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853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cafb401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ecafb401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2727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ef1156a5b4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ef1156a5b4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0344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0" y="-2475"/>
            <a:ext cx="8110400" cy="5145975"/>
            <a:chOff x="0" y="-2475"/>
            <a:chExt cx="8110400" cy="5145975"/>
          </a:xfrm>
        </p:grpSpPr>
        <p:sp>
          <p:nvSpPr>
            <p:cNvPr id="21" name="Google Shape;21;p3"/>
            <p:cNvSpPr/>
            <p:nvPr/>
          </p:nvSpPr>
          <p:spPr>
            <a:xfrm>
              <a:off x="6821000" y="2020200"/>
              <a:ext cx="1289400" cy="3123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10800000">
              <a:off x="0" y="-2475"/>
              <a:ext cx="565200" cy="539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0" y="507600"/>
              <a:ext cx="2295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6964375" y="1755769"/>
              <a:ext cx="818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6703325" y="2246947"/>
              <a:ext cx="8961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5504875" y="2001350"/>
              <a:ext cx="1925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957775" y="1755775"/>
            <a:ext cx="4482900" cy="19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957775" y="3612150"/>
            <a:ext cx="3399900" cy="6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>
            <a:off x="932375" y="928150"/>
            <a:ext cx="1465800" cy="9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6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938697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13"/>
          <p:cNvGrpSpPr/>
          <p:nvPr/>
        </p:nvGrpSpPr>
        <p:grpSpPr>
          <a:xfrm>
            <a:off x="0" y="0"/>
            <a:ext cx="9144100" cy="5143350"/>
            <a:chOff x="0" y="0"/>
            <a:chExt cx="9144100" cy="5143350"/>
          </a:xfrm>
        </p:grpSpPr>
        <p:sp>
          <p:nvSpPr>
            <p:cNvPr id="119" name="Google Shape;119;p13"/>
            <p:cNvSpPr/>
            <p:nvPr/>
          </p:nvSpPr>
          <p:spPr>
            <a:xfrm>
              <a:off x="0" y="0"/>
              <a:ext cx="482400" cy="2020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8703400" y="4875750"/>
              <a:ext cx="440700" cy="267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 rot="10800000">
              <a:off x="233825" y="631123"/>
              <a:ext cx="898200" cy="60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 rot="10800000">
              <a:off x="76107" y="874967"/>
              <a:ext cx="3657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 rot="10800000">
              <a:off x="158218" y="383789"/>
              <a:ext cx="4002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 rot="10800000">
              <a:off x="8869898" y="4839525"/>
              <a:ext cx="2742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3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2" hasCustomPrompt="1"/>
          </p:nvPr>
        </p:nvSpPr>
        <p:spPr>
          <a:xfrm>
            <a:off x="1458991" y="1216206"/>
            <a:ext cx="10332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3"/>
          </p:nvPr>
        </p:nvSpPr>
        <p:spPr>
          <a:xfrm>
            <a:off x="1470450" y="1683150"/>
            <a:ext cx="29994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4"/>
          </p:nvPr>
        </p:nvSpPr>
        <p:spPr>
          <a:xfrm>
            <a:off x="1470450" y="2127087"/>
            <a:ext cx="2589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title" idx="5" hasCustomPrompt="1"/>
          </p:nvPr>
        </p:nvSpPr>
        <p:spPr>
          <a:xfrm>
            <a:off x="5180866" y="1216206"/>
            <a:ext cx="10557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6"/>
          </p:nvPr>
        </p:nvSpPr>
        <p:spPr>
          <a:xfrm>
            <a:off x="5192325" y="1683150"/>
            <a:ext cx="29994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7"/>
          </p:nvPr>
        </p:nvSpPr>
        <p:spPr>
          <a:xfrm>
            <a:off x="5192325" y="2127087"/>
            <a:ext cx="2589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8" hasCustomPrompt="1"/>
          </p:nvPr>
        </p:nvSpPr>
        <p:spPr>
          <a:xfrm>
            <a:off x="1458991" y="3045964"/>
            <a:ext cx="10332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9"/>
          </p:nvPr>
        </p:nvSpPr>
        <p:spPr>
          <a:xfrm>
            <a:off x="1470450" y="3512902"/>
            <a:ext cx="29994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13"/>
          </p:nvPr>
        </p:nvSpPr>
        <p:spPr>
          <a:xfrm>
            <a:off x="1470450" y="3956846"/>
            <a:ext cx="2589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title" idx="14" hasCustomPrompt="1"/>
          </p:nvPr>
        </p:nvSpPr>
        <p:spPr>
          <a:xfrm>
            <a:off x="5180866" y="3045964"/>
            <a:ext cx="10557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15"/>
          </p:nvPr>
        </p:nvSpPr>
        <p:spPr>
          <a:xfrm>
            <a:off x="5192325" y="3512902"/>
            <a:ext cx="29994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title" idx="16"/>
          </p:nvPr>
        </p:nvSpPr>
        <p:spPr>
          <a:xfrm>
            <a:off x="5192325" y="3956846"/>
            <a:ext cx="2589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0153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4"/>
          <p:cNvGrpSpPr/>
          <p:nvPr/>
        </p:nvGrpSpPr>
        <p:grpSpPr>
          <a:xfrm>
            <a:off x="0" y="0"/>
            <a:ext cx="9143995" cy="5143625"/>
            <a:chOff x="0" y="0"/>
            <a:chExt cx="9143995" cy="5143625"/>
          </a:xfrm>
        </p:grpSpPr>
        <p:sp>
          <p:nvSpPr>
            <p:cNvPr id="140" name="Google Shape;140;p14"/>
            <p:cNvSpPr/>
            <p:nvPr/>
          </p:nvSpPr>
          <p:spPr>
            <a:xfrm flipH="1">
              <a:off x="0" y="4188125"/>
              <a:ext cx="2727300" cy="955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4"/>
            <p:cNvSpPr/>
            <p:nvPr/>
          </p:nvSpPr>
          <p:spPr>
            <a:xfrm flipH="1">
              <a:off x="1751145" y="4419475"/>
              <a:ext cx="6129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flipH="1">
              <a:off x="2074151" y="4910650"/>
              <a:ext cx="6129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4"/>
            <p:cNvSpPr/>
            <p:nvPr/>
          </p:nvSpPr>
          <p:spPr>
            <a:xfrm flipH="1">
              <a:off x="2151456" y="4665075"/>
              <a:ext cx="21570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6416695" y="0"/>
              <a:ext cx="2727300" cy="955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4726699" y="231350"/>
              <a:ext cx="26946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6279349" y="722525"/>
              <a:ext cx="11172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6858825" y="476950"/>
              <a:ext cx="9693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" name="Google Shape;148;p14"/>
          <p:cNvSpPr txBox="1">
            <a:spLocks noGrp="1"/>
          </p:cNvSpPr>
          <p:nvPr>
            <p:ph type="title"/>
          </p:nvPr>
        </p:nvSpPr>
        <p:spPr>
          <a:xfrm>
            <a:off x="1044225" y="2107675"/>
            <a:ext cx="7055400" cy="11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9" name="Google Shape;149;p14"/>
          <p:cNvSpPr txBox="1">
            <a:spLocks noGrp="1"/>
          </p:cNvSpPr>
          <p:nvPr>
            <p:ph type="subTitle" idx="1"/>
          </p:nvPr>
        </p:nvSpPr>
        <p:spPr>
          <a:xfrm>
            <a:off x="1996775" y="3269250"/>
            <a:ext cx="51504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4"/>
          <p:cNvSpPr txBox="1">
            <a:spLocks noGrp="1"/>
          </p:cNvSpPr>
          <p:nvPr>
            <p:ph type="title" idx="2" hasCustomPrompt="1"/>
          </p:nvPr>
        </p:nvSpPr>
        <p:spPr>
          <a:xfrm>
            <a:off x="3785050" y="1351338"/>
            <a:ext cx="1573800" cy="7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235890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15"/>
          <p:cNvGrpSpPr/>
          <p:nvPr/>
        </p:nvGrpSpPr>
        <p:grpSpPr>
          <a:xfrm>
            <a:off x="77" y="50"/>
            <a:ext cx="9143823" cy="5143300"/>
            <a:chOff x="77" y="50"/>
            <a:chExt cx="9143823" cy="5143300"/>
          </a:xfrm>
        </p:grpSpPr>
        <p:sp>
          <p:nvSpPr>
            <p:cNvPr id="153" name="Google Shape;153;p15"/>
            <p:cNvSpPr/>
            <p:nvPr/>
          </p:nvSpPr>
          <p:spPr>
            <a:xfrm rot="10800000">
              <a:off x="150" y="50"/>
              <a:ext cx="3101400" cy="1155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5"/>
            <p:cNvSpPr/>
            <p:nvPr/>
          </p:nvSpPr>
          <p:spPr>
            <a:xfrm rot="10800000" flipH="1">
              <a:off x="77" y="178472"/>
              <a:ext cx="8979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5"/>
            <p:cNvSpPr/>
            <p:nvPr/>
          </p:nvSpPr>
          <p:spPr>
            <a:xfrm rot="10800000" flipH="1">
              <a:off x="77" y="416725"/>
              <a:ext cx="464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" name="Google Shape;156;p15"/>
            <p:cNvGrpSpPr/>
            <p:nvPr/>
          </p:nvGrpSpPr>
          <p:grpSpPr>
            <a:xfrm flipH="1">
              <a:off x="2021" y="178472"/>
              <a:ext cx="897900" cy="302453"/>
              <a:chOff x="8246106" y="178472"/>
              <a:chExt cx="897900" cy="302453"/>
            </a:xfrm>
          </p:grpSpPr>
          <p:sp>
            <p:nvSpPr>
              <p:cNvPr id="157" name="Google Shape;157;p15"/>
              <p:cNvSpPr/>
              <p:nvPr/>
            </p:nvSpPr>
            <p:spPr>
              <a:xfrm rot="10800000" flipH="1">
                <a:off x="8246106" y="178472"/>
                <a:ext cx="897900" cy="64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5"/>
              <p:cNvSpPr/>
              <p:nvPr/>
            </p:nvSpPr>
            <p:spPr>
              <a:xfrm rot="10800000" flipH="1">
                <a:off x="8679606" y="416725"/>
                <a:ext cx="464400" cy="64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5"/>
            <p:cNvGrpSpPr/>
            <p:nvPr/>
          </p:nvGrpSpPr>
          <p:grpSpPr>
            <a:xfrm>
              <a:off x="4541894" y="4419483"/>
              <a:ext cx="4602006" cy="723867"/>
              <a:chOff x="4541894" y="4419483"/>
              <a:chExt cx="4602006" cy="723867"/>
            </a:xfrm>
          </p:grpSpPr>
          <p:sp>
            <p:nvSpPr>
              <p:cNvPr id="160" name="Google Shape;160;p15"/>
              <p:cNvSpPr/>
              <p:nvPr/>
            </p:nvSpPr>
            <p:spPr>
              <a:xfrm>
                <a:off x="5202200" y="4875750"/>
                <a:ext cx="3941700" cy="267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5"/>
              <p:cNvSpPr/>
              <p:nvPr/>
            </p:nvSpPr>
            <p:spPr>
              <a:xfrm rot="10800000">
                <a:off x="5646927" y="4910650"/>
                <a:ext cx="1571700" cy="64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5"/>
              <p:cNvSpPr/>
              <p:nvPr/>
            </p:nvSpPr>
            <p:spPr>
              <a:xfrm rot="10800000">
                <a:off x="4541894" y="4419483"/>
                <a:ext cx="2674500" cy="64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5"/>
              <p:cNvSpPr/>
              <p:nvPr/>
            </p:nvSpPr>
            <p:spPr>
              <a:xfrm rot="10800000">
                <a:off x="6431591" y="4665050"/>
                <a:ext cx="1200600" cy="64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4" name="Google Shape;164;p15"/>
          <p:cNvSpPr txBox="1">
            <a:spLocks noGrp="1"/>
          </p:cNvSpPr>
          <p:nvPr>
            <p:ph type="title"/>
          </p:nvPr>
        </p:nvSpPr>
        <p:spPr>
          <a:xfrm>
            <a:off x="1305275" y="1862675"/>
            <a:ext cx="6794400" cy="16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5" name="Google Shape;165;p15"/>
          <p:cNvSpPr txBox="1">
            <a:spLocks noGrp="1"/>
          </p:cNvSpPr>
          <p:nvPr>
            <p:ph type="subTitle" idx="1"/>
          </p:nvPr>
        </p:nvSpPr>
        <p:spPr>
          <a:xfrm>
            <a:off x="2949225" y="3518675"/>
            <a:ext cx="5150400" cy="5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5"/>
          <p:cNvSpPr txBox="1">
            <a:spLocks noGrp="1"/>
          </p:cNvSpPr>
          <p:nvPr>
            <p:ph type="title" idx="2" hasCustomPrompt="1"/>
          </p:nvPr>
        </p:nvSpPr>
        <p:spPr>
          <a:xfrm>
            <a:off x="6525825" y="970352"/>
            <a:ext cx="1573800" cy="9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6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5617550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16"/>
          <p:cNvGrpSpPr/>
          <p:nvPr/>
        </p:nvGrpSpPr>
        <p:grpSpPr>
          <a:xfrm>
            <a:off x="75" y="-2475"/>
            <a:ext cx="9144025" cy="5145975"/>
            <a:chOff x="75" y="-2475"/>
            <a:chExt cx="9144025" cy="5145975"/>
          </a:xfrm>
        </p:grpSpPr>
        <p:sp>
          <p:nvSpPr>
            <p:cNvPr id="169" name="Google Shape;169;p16"/>
            <p:cNvSpPr/>
            <p:nvPr/>
          </p:nvSpPr>
          <p:spPr>
            <a:xfrm rot="10800000">
              <a:off x="75" y="4289400"/>
              <a:ext cx="3324000" cy="854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6"/>
            <p:cNvSpPr/>
            <p:nvPr/>
          </p:nvSpPr>
          <p:spPr>
            <a:xfrm rot="10800000">
              <a:off x="5820000" y="-2475"/>
              <a:ext cx="3324000" cy="539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8008000" y="507600"/>
              <a:ext cx="11361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6"/>
            <p:cNvSpPr/>
            <p:nvPr/>
          </p:nvSpPr>
          <p:spPr>
            <a:xfrm rot="10800000">
              <a:off x="2155025" y="4500053"/>
              <a:ext cx="818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6"/>
            <p:cNvSpPr/>
            <p:nvPr/>
          </p:nvSpPr>
          <p:spPr>
            <a:xfrm rot="10800000">
              <a:off x="2338375" y="4008875"/>
              <a:ext cx="8961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6"/>
            <p:cNvSpPr/>
            <p:nvPr/>
          </p:nvSpPr>
          <p:spPr>
            <a:xfrm rot="10800000">
              <a:off x="2567050" y="4254450"/>
              <a:ext cx="18537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" name="Google Shape;175;p16"/>
          <p:cNvSpPr txBox="1">
            <a:spLocks noGrp="1"/>
          </p:cNvSpPr>
          <p:nvPr>
            <p:ph type="title"/>
          </p:nvPr>
        </p:nvSpPr>
        <p:spPr>
          <a:xfrm>
            <a:off x="2487675" y="3002625"/>
            <a:ext cx="4168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6"/>
          <p:cNvSpPr txBox="1">
            <a:spLocks noGrp="1"/>
          </p:cNvSpPr>
          <p:nvPr>
            <p:ph type="title" idx="2"/>
          </p:nvPr>
        </p:nvSpPr>
        <p:spPr>
          <a:xfrm>
            <a:off x="1936500" y="1624050"/>
            <a:ext cx="5271300" cy="15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12694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"/>
          <p:cNvSpPr txBox="1">
            <a:spLocks noGrp="1"/>
          </p:cNvSpPr>
          <p:nvPr>
            <p:ph type="title"/>
          </p:nvPr>
        </p:nvSpPr>
        <p:spPr>
          <a:xfrm>
            <a:off x="672600" y="375125"/>
            <a:ext cx="7798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grpSp>
        <p:nvGrpSpPr>
          <p:cNvPr id="179" name="Google Shape;179;p17"/>
          <p:cNvGrpSpPr/>
          <p:nvPr/>
        </p:nvGrpSpPr>
        <p:grpSpPr>
          <a:xfrm>
            <a:off x="70" y="0"/>
            <a:ext cx="9145887" cy="5143500"/>
            <a:chOff x="70" y="0"/>
            <a:chExt cx="9145887" cy="5143500"/>
          </a:xfrm>
        </p:grpSpPr>
        <p:sp>
          <p:nvSpPr>
            <p:cNvPr id="180" name="Google Shape;180;p17"/>
            <p:cNvSpPr/>
            <p:nvPr/>
          </p:nvSpPr>
          <p:spPr>
            <a:xfrm rot="10800000" flipH="1">
              <a:off x="7715249" y="0"/>
              <a:ext cx="14307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7"/>
            <p:cNvSpPr/>
            <p:nvPr/>
          </p:nvSpPr>
          <p:spPr>
            <a:xfrm flipH="1">
              <a:off x="100" y="4804200"/>
              <a:ext cx="22224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7"/>
            <p:cNvSpPr/>
            <p:nvPr/>
          </p:nvSpPr>
          <p:spPr>
            <a:xfrm rot="10800000">
              <a:off x="8248050" y="178472"/>
              <a:ext cx="8979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70" y="4419483"/>
              <a:ext cx="3735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415934" y="4910650"/>
              <a:ext cx="26745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228756" y="4665075"/>
              <a:ext cx="2358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7"/>
            <p:cNvSpPr/>
            <p:nvPr/>
          </p:nvSpPr>
          <p:spPr>
            <a:xfrm rot="10800000">
              <a:off x="8681550" y="416725"/>
              <a:ext cx="464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7"/>
            <p:cNvSpPr/>
            <p:nvPr/>
          </p:nvSpPr>
          <p:spPr>
            <a:xfrm flipH="1">
              <a:off x="8770500" y="4804200"/>
              <a:ext cx="3735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8681557" y="4910650"/>
              <a:ext cx="464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8910156" y="4665075"/>
              <a:ext cx="2358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" name="Google Shape;190;p17"/>
            <p:cNvGrpSpPr/>
            <p:nvPr/>
          </p:nvGrpSpPr>
          <p:grpSpPr>
            <a:xfrm>
              <a:off x="8246106" y="178472"/>
              <a:ext cx="897900" cy="302453"/>
              <a:chOff x="8246106" y="178472"/>
              <a:chExt cx="897900" cy="302453"/>
            </a:xfrm>
          </p:grpSpPr>
          <p:sp>
            <p:nvSpPr>
              <p:cNvPr id="191" name="Google Shape;191;p17"/>
              <p:cNvSpPr/>
              <p:nvPr/>
            </p:nvSpPr>
            <p:spPr>
              <a:xfrm rot="10800000" flipH="1">
                <a:off x="8246106" y="178472"/>
                <a:ext cx="897900" cy="64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7"/>
              <p:cNvSpPr/>
              <p:nvPr/>
            </p:nvSpPr>
            <p:spPr>
              <a:xfrm rot="10800000" flipH="1">
                <a:off x="8679606" y="416725"/>
                <a:ext cx="464400" cy="64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571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18"/>
          <p:cNvGrpSpPr/>
          <p:nvPr/>
        </p:nvGrpSpPr>
        <p:grpSpPr>
          <a:xfrm>
            <a:off x="-2070" y="0"/>
            <a:ext cx="9146076" cy="5143500"/>
            <a:chOff x="-2070" y="0"/>
            <a:chExt cx="9146076" cy="5143500"/>
          </a:xfrm>
        </p:grpSpPr>
        <p:sp>
          <p:nvSpPr>
            <p:cNvPr id="195" name="Google Shape;195;p18"/>
            <p:cNvSpPr/>
            <p:nvPr/>
          </p:nvSpPr>
          <p:spPr>
            <a:xfrm rot="10800000">
              <a:off x="-2070" y="0"/>
              <a:ext cx="4113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8"/>
            <p:cNvSpPr/>
            <p:nvPr/>
          </p:nvSpPr>
          <p:spPr>
            <a:xfrm rot="10800000" flipH="1">
              <a:off x="-1944" y="178472"/>
              <a:ext cx="8979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8"/>
            <p:cNvSpPr/>
            <p:nvPr/>
          </p:nvSpPr>
          <p:spPr>
            <a:xfrm rot="10800000" flipH="1">
              <a:off x="-1944" y="416725"/>
              <a:ext cx="464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8"/>
            <p:cNvSpPr/>
            <p:nvPr/>
          </p:nvSpPr>
          <p:spPr>
            <a:xfrm>
              <a:off x="-44" y="4804200"/>
              <a:ext cx="31185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8"/>
            <p:cNvSpPr/>
            <p:nvPr/>
          </p:nvSpPr>
          <p:spPr>
            <a:xfrm flipH="1">
              <a:off x="-1947" y="4910650"/>
              <a:ext cx="15330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8"/>
            <p:cNvSpPr/>
            <p:nvPr/>
          </p:nvSpPr>
          <p:spPr>
            <a:xfrm flipH="1">
              <a:off x="-2000" y="4665075"/>
              <a:ext cx="5241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8"/>
            <p:cNvSpPr/>
            <p:nvPr/>
          </p:nvSpPr>
          <p:spPr>
            <a:xfrm flipH="1">
              <a:off x="2770850" y="5010800"/>
              <a:ext cx="5241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8"/>
            <p:cNvSpPr/>
            <p:nvPr/>
          </p:nvSpPr>
          <p:spPr>
            <a:xfrm>
              <a:off x="6025506" y="4804200"/>
              <a:ext cx="31185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8"/>
            <p:cNvSpPr/>
            <p:nvPr/>
          </p:nvSpPr>
          <p:spPr>
            <a:xfrm rot="10800000">
              <a:off x="8889904" y="4658025"/>
              <a:ext cx="2541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8"/>
            <p:cNvSpPr/>
            <p:nvPr/>
          </p:nvSpPr>
          <p:spPr>
            <a:xfrm rot="10800000">
              <a:off x="8339696" y="4896275"/>
              <a:ext cx="8043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8"/>
            <p:cNvSpPr/>
            <p:nvPr/>
          </p:nvSpPr>
          <p:spPr>
            <a:xfrm>
              <a:off x="8732706" y="1170600"/>
              <a:ext cx="4113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8"/>
            <p:cNvSpPr/>
            <p:nvPr/>
          </p:nvSpPr>
          <p:spPr>
            <a:xfrm rot="10800000">
              <a:off x="8889904" y="1250200"/>
              <a:ext cx="2541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" name="Google Shape;207;p18"/>
          <p:cNvSpPr txBox="1">
            <a:spLocks noGrp="1"/>
          </p:cNvSpPr>
          <p:nvPr>
            <p:ph type="title"/>
          </p:nvPr>
        </p:nvSpPr>
        <p:spPr>
          <a:xfrm>
            <a:off x="600225" y="375125"/>
            <a:ext cx="7943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06675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"/>
          <p:cNvSpPr/>
          <p:nvPr/>
        </p:nvSpPr>
        <p:spPr>
          <a:xfrm rot="10800000">
            <a:off x="7958691" y="0"/>
            <a:ext cx="1185300" cy="339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9"/>
          <p:cNvSpPr/>
          <p:nvPr/>
        </p:nvSpPr>
        <p:spPr>
          <a:xfrm rot="10800000" flipH="1">
            <a:off x="8246106" y="178472"/>
            <a:ext cx="897900" cy="6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/>
          <p:nvPr/>
        </p:nvSpPr>
        <p:spPr>
          <a:xfrm rot="10800000" flipH="1">
            <a:off x="8679606" y="416725"/>
            <a:ext cx="464400" cy="6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9"/>
          <p:cNvSpPr/>
          <p:nvPr/>
        </p:nvSpPr>
        <p:spPr>
          <a:xfrm flipH="1">
            <a:off x="6" y="4804200"/>
            <a:ext cx="3118500" cy="339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9"/>
          <p:cNvSpPr/>
          <p:nvPr/>
        </p:nvSpPr>
        <p:spPr>
          <a:xfrm rot="10800000" flipH="1">
            <a:off x="9" y="4658025"/>
            <a:ext cx="254100" cy="6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9"/>
          <p:cNvSpPr/>
          <p:nvPr/>
        </p:nvSpPr>
        <p:spPr>
          <a:xfrm rot="10800000" flipH="1">
            <a:off x="17" y="4896275"/>
            <a:ext cx="804300" cy="6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9"/>
          <p:cNvSpPr/>
          <p:nvPr/>
        </p:nvSpPr>
        <p:spPr>
          <a:xfrm>
            <a:off x="6" y="1170600"/>
            <a:ext cx="411300" cy="339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9"/>
          <p:cNvSpPr/>
          <p:nvPr/>
        </p:nvSpPr>
        <p:spPr>
          <a:xfrm rot="10800000">
            <a:off x="-48" y="1250200"/>
            <a:ext cx="134100" cy="6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9"/>
          <p:cNvSpPr txBox="1">
            <a:spLocks noGrp="1"/>
          </p:cNvSpPr>
          <p:nvPr>
            <p:ph type="title"/>
          </p:nvPr>
        </p:nvSpPr>
        <p:spPr>
          <a:xfrm>
            <a:off x="683875" y="375125"/>
            <a:ext cx="7776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16019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"/>
          <p:cNvSpPr/>
          <p:nvPr/>
        </p:nvSpPr>
        <p:spPr>
          <a:xfrm flipH="1">
            <a:off x="-20" y="0"/>
            <a:ext cx="556500" cy="339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0"/>
          <p:cNvSpPr/>
          <p:nvPr/>
        </p:nvSpPr>
        <p:spPr>
          <a:xfrm rot="10800000">
            <a:off x="7713299" y="0"/>
            <a:ext cx="1430700" cy="339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0"/>
          <p:cNvSpPr/>
          <p:nvPr/>
        </p:nvSpPr>
        <p:spPr>
          <a:xfrm rot="10800000" flipH="1">
            <a:off x="8678473" y="310875"/>
            <a:ext cx="464400" cy="6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0"/>
          <p:cNvSpPr/>
          <p:nvPr/>
        </p:nvSpPr>
        <p:spPr>
          <a:xfrm rot="10800000" flipH="1">
            <a:off x="8134623" y="137550"/>
            <a:ext cx="464400" cy="6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0"/>
          <p:cNvSpPr txBox="1">
            <a:spLocks noGrp="1"/>
          </p:cNvSpPr>
          <p:nvPr>
            <p:ph type="title"/>
          </p:nvPr>
        </p:nvSpPr>
        <p:spPr>
          <a:xfrm>
            <a:off x="683875" y="375125"/>
            <a:ext cx="7776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 rot="10800000" flipH="1">
            <a:off x="-21" y="178475"/>
            <a:ext cx="357600" cy="6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0"/>
          <p:cNvSpPr/>
          <p:nvPr/>
        </p:nvSpPr>
        <p:spPr>
          <a:xfrm rot="10800000" flipH="1">
            <a:off x="-22" y="416725"/>
            <a:ext cx="233700" cy="6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64969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227;p21"/>
          <p:cNvGrpSpPr/>
          <p:nvPr/>
        </p:nvGrpSpPr>
        <p:grpSpPr>
          <a:xfrm>
            <a:off x="-150" y="0"/>
            <a:ext cx="9144149" cy="5143500"/>
            <a:chOff x="-150" y="0"/>
            <a:chExt cx="9144149" cy="5143500"/>
          </a:xfrm>
        </p:grpSpPr>
        <p:sp>
          <p:nvSpPr>
            <p:cNvPr id="228" name="Google Shape;228;p21"/>
            <p:cNvSpPr/>
            <p:nvPr/>
          </p:nvSpPr>
          <p:spPr>
            <a:xfrm flipH="1">
              <a:off x="-150" y="4090075"/>
              <a:ext cx="982500" cy="1053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1"/>
            <p:cNvSpPr/>
            <p:nvPr/>
          </p:nvSpPr>
          <p:spPr>
            <a:xfrm rot="10800000">
              <a:off x="497286" y="4910650"/>
              <a:ext cx="7101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1"/>
            <p:cNvSpPr/>
            <p:nvPr/>
          </p:nvSpPr>
          <p:spPr>
            <a:xfrm rot="10800000">
              <a:off x="207975" y="4419475"/>
              <a:ext cx="8547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1"/>
            <p:cNvSpPr/>
            <p:nvPr/>
          </p:nvSpPr>
          <p:spPr>
            <a:xfrm rot="10800000">
              <a:off x="831269" y="4665046"/>
              <a:ext cx="542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1"/>
            <p:cNvSpPr/>
            <p:nvPr/>
          </p:nvSpPr>
          <p:spPr>
            <a:xfrm>
              <a:off x="6097750" y="2020200"/>
              <a:ext cx="1609500" cy="3123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1"/>
            <p:cNvSpPr/>
            <p:nvPr/>
          </p:nvSpPr>
          <p:spPr>
            <a:xfrm>
              <a:off x="6241125" y="1755769"/>
              <a:ext cx="818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1"/>
            <p:cNvSpPr/>
            <p:nvPr/>
          </p:nvSpPr>
          <p:spPr>
            <a:xfrm>
              <a:off x="5980075" y="2246947"/>
              <a:ext cx="8961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1"/>
            <p:cNvSpPr/>
            <p:nvPr/>
          </p:nvSpPr>
          <p:spPr>
            <a:xfrm>
              <a:off x="5673525" y="2001350"/>
              <a:ext cx="10335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1"/>
            <p:cNvSpPr/>
            <p:nvPr/>
          </p:nvSpPr>
          <p:spPr>
            <a:xfrm>
              <a:off x="8110397" y="0"/>
              <a:ext cx="10335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1"/>
            <p:cNvSpPr/>
            <p:nvPr/>
          </p:nvSpPr>
          <p:spPr>
            <a:xfrm rot="10800000">
              <a:off x="8686799" y="302050"/>
              <a:ext cx="4572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" name="Google Shape;238;p21"/>
          <p:cNvSpPr txBox="1">
            <a:spLocks noGrp="1"/>
          </p:cNvSpPr>
          <p:nvPr>
            <p:ph type="title" hasCustomPrompt="1"/>
          </p:nvPr>
        </p:nvSpPr>
        <p:spPr>
          <a:xfrm>
            <a:off x="1509787" y="2041000"/>
            <a:ext cx="4044300" cy="6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39" name="Google Shape;239;p21"/>
          <p:cNvSpPr txBox="1">
            <a:spLocks noGrp="1"/>
          </p:cNvSpPr>
          <p:nvPr>
            <p:ph type="subTitle" idx="1"/>
          </p:nvPr>
        </p:nvSpPr>
        <p:spPr>
          <a:xfrm>
            <a:off x="1512787" y="2830700"/>
            <a:ext cx="4038300" cy="3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1"/>
          <p:cNvSpPr txBox="1">
            <a:spLocks noGrp="1"/>
          </p:cNvSpPr>
          <p:nvPr>
            <p:ph type="title" idx="2" hasCustomPrompt="1"/>
          </p:nvPr>
        </p:nvSpPr>
        <p:spPr>
          <a:xfrm>
            <a:off x="1509787" y="539700"/>
            <a:ext cx="4044300" cy="6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41" name="Google Shape;241;p21"/>
          <p:cNvSpPr txBox="1">
            <a:spLocks noGrp="1"/>
          </p:cNvSpPr>
          <p:nvPr>
            <p:ph type="subTitle" idx="3"/>
          </p:nvPr>
        </p:nvSpPr>
        <p:spPr>
          <a:xfrm>
            <a:off x="1512787" y="1329400"/>
            <a:ext cx="4038300" cy="3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1"/>
          <p:cNvSpPr txBox="1">
            <a:spLocks noGrp="1"/>
          </p:cNvSpPr>
          <p:nvPr>
            <p:ph type="title" idx="4" hasCustomPrompt="1"/>
          </p:nvPr>
        </p:nvSpPr>
        <p:spPr>
          <a:xfrm>
            <a:off x="1509787" y="3542300"/>
            <a:ext cx="4044300" cy="6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43" name="Google Shape;243;p21"/>
          <p:cNvSpPr txBox="1">
            <a:spLocks noGrp="1"/>
          </p:cNvSpPr>
          <p:nvPr>
            <p:ph type="subTitle" idx="5"/>
          </p:nvPr>
        </p:nvSpPr>
        <p:spPr>
          <a:xfrm>
            <a:off x="1512787" y="4332100"/>
            <a:ext cx="4038300" cy="3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43457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2">
  <p:cSld name="Title and one column 2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/>
          <p:nvPr/>
        </p:nvSpPr>
        <p:spPr>
          <a:xfrm>
            <a:off x="0" y="0"/>
            <a:ext cx="1289400" cy="3123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2"/>
          <p:cNvSpPr/>
          <p:nvPr/>
        </p:nvSpPr>
        <p:spPr>
          <a:xfrm>
            <a:off x="0" y="4875750"/>
            <a:ext cx="2171400" cy="26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2"/>
          <p:cNvSpPr/>
          <p:nvPr/>
        </p:nvSpPr>
        <p:spPr>
          <a:xfrm rot="10800000">
            <a:off x="679800" y="3207347"/>
            <a:ext cx="818400" cy="6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2"/>
          <p:cNvSpPr/>
          <p:nvPr/>
        </p:nvSpPr>
        <p:spPr>
          <a:xfrm rot="10800000">
            <a:off x="863150" y="2716169"/>
            <a:ext cx="896100" cy="6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2"/>
          <p:cNvSpPr/>
          <p:nvPr/>
        </p:nvSpPr>
        <p:spPr>
          <a:xfrm rot="10800000">
            <a:off x="8439000" y="4289400"/>
            <a:ext cx="705000" cy="85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2"/>
          <p:cNvSpPr/>
          <p:nvPr/>
        </p:nvSpPr>
        <p:spPr>
          <a:xfrm rot="10800000">
            <a:off x="1043657" y="2961750"/>
            <a:ext cx="1714800" cy="6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2"/>
          <p:cNvSpPr/>
          <p:nvPr/>
        </p:nvSpPr>
        <p:spPr>
          <a:xfrm rot="10800000">
            <a:off x="53" y="4839525"/>
            <a:ext cx="885300" cy="6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2"/>
          <p:cNvSpPr txBox="1">
            <a:spLocks noGrp="1"/>
          </p:cNvSpPr>
          <p:nvPr>
            <p:ph type="title"/>
          </p:nvPr>
        </p:nvSpPr>
        <p:spPr>
          <a:xfrm>
            <a:off x="4028450" y="1653638"/>
            <a:ext cx="3847800" cy="5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53" name="Google Shape;253;p22"/>
          <p:cNvSpPr txBox="1">
            <a:spLocks noGrp="1"/>
          </p:cNvSpPr>
          <p:nvPr>
            <p:ph type="subTitle" idx="1"/>
          </p:nvPr>
        </p:nvSpPr>
        <p:spPr>
          <a:xfrm>
            <a:off x="4028450" y="2173167"/>
            <a:ext cx="3847800" cy="14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7176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5"/>
          <p:cNvGrpSpPr/>
          <p:nvPr/>
        </p:nvGrpSpPr>
        <p:grpSpPr>
          <a:xfrm>
            <a:off x="-125" y="0"/>
            <a:ext cx="9144125" cy="5143500"/>
            <a:chOff x="-125" y="0"/>
            <a:chExt cx="9144125" cy="5143500"/>
          </a:xfrm>
        </p:grpSpPr>
        <p:sp>
          <p:nvSpPr>
            <p:cNvPr id="39" name="Google Shape;39;p5"/>
            <p:cNvSpPr/>
            <p:nvPr/>
          </p:nvSpPr>
          <p:spPr>
            <a:xfrm rot="10800000">
              <a:off x="-100" y="4804200"/>
              <a:ext cx="43035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 rot="10800000">
              <a:off x="7711500" y="0"/>
              <a:ext cx="14307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5"/>
            <p:cNvSpPr/>
            <p:nvPr/>
          </p:nvSpPr>
          <p:spPr>
            <a:xfrm rot="10800000">
              <a:off x="-125" y="4766475"/>
              <a:ext cx="10410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 rot="10800000">
              <a:off x="8394000" y="310875"/>
              <a:ext cx="7500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713400" y="375065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body" idx="1"/>
          </p:nvPr>
        </p:nvSpPr>
        <p:spPr>
          <a:xfrm>
            <a:off x="1208700" y="2725462"/>
            <a:ext cx="3096600" cy="8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body" idx="2"/>
          </p:nvPr>
        </p:nvSpPr>
        <p:spPr>
          <a:xfrm>
            <a:off x="4838700" y="2725462"/>
            <a:ext cx="3096600" cy="8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title" idx="3"/>
          </p:nvPr>
        </p:nvSpPr>
        <p:spPr>
          <a:xfrm>
            <a:off x="1208700" y="2360238"/>
            <a:ext cx="3096600" cy="4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title" idx="4"/>
          </p:nvPr>
        </p:nvSpPr>
        <p:spPr>
          <a:xfrm>
            <a:off x="4838700" y="2360238"/>
            <a:ext cx="3096600" cy="4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17821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23"/>
          <p:cNvGrpSpPr/>
          <p:nvPr/>
        </p:nvGrpSpPr>
        <p:grpSpPr>
          <a:xfrm>
            <a:off x="-106" y="0"/>
            <a:ext cx="9142415" cy="5143500"/>
            <a:chOff x="-106" y="0"/>
            <a:chExt cx="9142415" cy="5143500"/>
          </a:xfrm>
        </p:grpSpPr>
        <p:sp>
          <p:nvSpPr>
            <p:cNvPr id="256" name="Google Shape;256;p23"/>
            <p:cNvSpPr/>
            <p:nvPr/>
          </p:nvSpPr>
          <p:spPr>
            <a:xfrm flipH="1">
              <a:off x="4984500" y="4804200"/>
              <a:ext cx="41577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3"/>
            <p:cNvSpPr/>
            <p:nvPr/>
          </p:nvSpPr>
          <p:spPr>
            <a:xfrm>
              <a:off x="8049709" y="4419475"/>
              <a:ext cx="10926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3"/>
            <p:cNvSpPr/>
            <p:nvPr/>
          </p:nvSpPr>
          <p:spPr>
            <a:xfrm>
              <a:off x="7705947" y="4910650"/>
              <a:ext cx="6792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3"/>
            <p:cNvSpPr/>
            <p:nvPr/>
          </p:nvSpPr>
          <p:spPr>
            <a:xfrm>
              <a:off x="6663067" y="4665075"/>
              <a:ext cx="19515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3"/>
            <p:cNvSpPr/>
            <p:nvPr/>
          </p:nvSpPr>
          <p:spPr>
            <a:xfrm rot="10800000" flipH="1">
              <a:off x="6" y="0"/>
              <a:ext cx="11853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3"/>
            <p:cNvSpPr/>
            <p:nvPr/>
          </p:nvSpPr>
          <p:spPr>
            <a:xfrm rot="10800000">
              <a:off x="-106" y="178475"/>
              <a:ext cx="332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3"/>
            <p:cNvSpPr/>
            <p:nvPr/>
          </p:nvSpPr>
          <p:spPr>
            <a:xfrm rot="10800000">
              <a:off x="-31" y="416725"/>
              <a:ext cx="1719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3"/>
            <p:cNvSpPr/>
            <p:nvPr/>
          </p:nvSpPr>
          <p:spPr>
            <a:xfrm rot="10800000">
              <a:off x="1019719" y="35250"/>
              <a:ext cx="332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23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3"/>
          <p:cNvSpPr txBox="1">
            <a:spLocks noGrp="1"/>
          </p:cNvSpPr>
          <p:nvPr>
            <p:ph type="title" idx="2"/>
          </p:nvPr>
        </p:nvSpPr>
        <p:spPr>
          <a:xfrm>
            <a:off x="4803335" y="2236425"/>
            <a:ext cx="3345300" cy="531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66" name="Google Shape;266;p23"/>
          <p:cNvSpPr txBox="1">
            <a:spLocks noGrp="1"/>
          </p:cNvSpPr>
          <p:nvPr>
            <p:ph type="title" idx="3"/>
          </p:nvPr>
        </p:nvSpPr>
        <p:spPr>
          <a:xfrm>
            <a:off x="4803331" y="2768036"/>
            <a:ext cx="3345300" cy="12786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■"/>
              <a:defRPr sz="1400" b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■"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■"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■"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67" name="Google Shape;267;p23"/>
          <p:cNvSpPr txBox="1">
            <a:spLocks noGrp="1"/>
          </p:cNvSpPr>
          <p:nvPr>
            <p:ph type="title" idx="4"/>
          </p:nvPr>
        </p:nvSpPr>
        <p:spPr>
          <a:xfrm>
            <a:off x="995363" y="2236413"/>
            <a:ext cx="3345600" cy="531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68" name="Google Shape;268;p23"/>
          <p:cNvSpPr txBox="1">
            <a:spLocks noGrp="1"/>
          </p:cNvSpPr>
          <p:nvPr>
            <p:ph type="title" idx="5"/>
          </p:nvPr>
        </p:nvSpPr>
        <p:spPr>
          <a:xfrm>
            <a:off x="995488" y="2768024"/>
            <a:ext cx="3345300" cy="12786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■"/>
              <a:defRPr sz="1400" b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■"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■"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■"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32754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24"/>
          <p:cNvGrpSpPr/>
          <p:nvPr/>
        </p:nvGrpSpPr>
        <p:grpSpPr>
          <a:xfrm>
            <a:off x="-72" y="3450175"/>
            <a:ext cx="9142417" cy="1693325"/>
            <a:chOff x="-72" y="3450175"/>
            <a:chExt cx="9142417" cy="1693325"/>
          </a:xfrm>
        </p:grpSpPr>
        <p:sp>
          <p:nvSpPr>
            <p:cNvPr id="271" name="Google Shape;271;p24"/>
            <p:cNvSpPr/>
            <p:nvPr/>
          </p:nvSpPr>
          <p:spPr>
            <a:xfrm flipH="1">
              <a:off x="154" y="3450175"/>
              <a:ext cx="183300" cy="1693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4"/>
            <p:cNvSpPr/>
            <p:nvPr/>
          </p:nvSpPr>
          <p:spPr>
            <a:xfrm flipH="1">
              <a:off x="-72" y="4896275"/>
              <a:ext cx="13830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4"/>
            <p:cNvSpPr/>
            <p:nvPr/>
          </p:nvSpPr>
          <p:spPr>
            <a:xfrm flipH="1">
              <a:off x="52" y="4658025"/>
              <a:ext cx="4515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4"/>
            <p:cNvSpPr/>
            <p:nvPr/>
          </p:nvSpPr>
          <p:spPr>
            <a:xfrm flipH="1">
              <a:off x="125" y="4419775"/>
              <a:ext cx="563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4"/>
            <p:cNvSpPr/>
            <p:nvPr/>
          </p:nvSpPr>
          <p:spPr>
            <a:xfrm flipH="1">
              <a:off x="7711500" y="4804200"/>
              <a:ext cx="14307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4"/>
            <p:cNvSpPr/>
            <p:nvPr/>
          </p:nvSpPr>
          <p:spPr>
            <a:xfrm>
              <a:off x="8768845" y="4419483"/>
              <a:ext cx="3735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4"/>
            <p:cNvSpPr/>
            <p:nvPr/>
          </p:nvSpPr>
          <p:spPr>
            <a:xfrm>
              <a:off x="8649754" y="4910661"/>
              <a:ext cx="4089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4"/>
            <p:cNvSpPr/>
            <p:nvPr/>
          </p:nvSpPr>
          <p:spPr>
            <a:xfrm>
              <a:off x="8012083" y="4665075"/>
              <a:ext cx="9693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24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4"/>
          <p:cNvSpPr txBox="1">
            <a:spLocks noGrp="1"/>
          </p:cNvSpPr>
          <p:nvPr>
            <p:ph type="title" idx="2" hasCustomPrompt="1"/>
          </p:nvPr>
        </p:nvSpPr>
        <p:spPr>
          <a:xfrm>
            <a:off x="3955364" y="1869426"/>
            <a:ext cx="1233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1" name="Google Shape;281;p24"/>
          <p:cNvSpPr txBox="1">
            <a:spLocks noGrp="1"/>
          </p:cNvSpPr>
          <p:nvPr>
            <p:ph type="title" idx="3"/>
          </p:nvPr>
        </p:nvSpPr>
        <p:spPr>
          <a:xfrm>
            <a:off x="3312613" y="2291250"/>
            <a:ext cx="25188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82" name="Google Shape;282;p24"/>
          <p:cNvSpPr txBox="1">
            <a:spLocks noGrp="1"/>
          </p:cNvSpPr>
          <p:nvPr>
            <p:ph type="title" idx="4"/>
          </p:nvPr>
        </p:nvSpPr>
        <p:spPr>
          <a:xfrm>
            <a:off x="3312611" y="2746650"/>
            <a:ext cx="25188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83" name="Google Shape;283;p24"/>
          <p:cNvSpPr txBox="1">
            <a:spLocks noGrp="1"/>
          </p:cNvSpPr>
          <p:nvPr>
            <p:ph type="title" idx="5" hasCustomPrompt="1"/>
          </p:nvPr>
        </p:nvSpPr>
        <p:spPr>
          <a:xfrm>
            <a:off x="1206280" y="1869426"/>
            <a:ext cx="1233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4" name="Google Shape;284;p24"/>
          <p:cNvSpPr txBox="1">
            <a:spLocks noGrp="1"/>
          </p:cNvSpPr>
          <p:nvPr>
            <p:ph type="title" idx="6"/>
          </p:nvPr>
        </p:nvSpPr>
        <p:spPr>
          <a:xfrm>
            <a:off x="563625" y="2291250"/>
            <a:ext cx="25188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85" name="Google Shape;285;p24"/>
          <p:cNvSpPr txBox="1">
            <a:spLocks noGrp="1"/>
          </p:cNvSpPr>
          <p:nvPr>
            <p:ph type="title" idx="7"/>
          </p:nvPr>
        </p:nvSpPr>
        <p:spPr>
          <a:xfrm>
            <a:off x="563525" y="2746650"/>
            <a:ext cx="25188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86" name="Google Shape;286;p24"/>
          <p:cNvSpPr txBox="1">
            <a:spLocks noGrp="1"/>
          </p:cNvSpPr>
          <p:nvPr>
            <p:ph type="title" idx="8" hasCustomPrompt="1"/>
          </p:nvPr>
        </p:nvSpPr>
        <p:spPr>
          <a:xfrm>
            <a:off x="6704447" y="1869426"/>
            <a:ext cx="1233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7" name="Google Shape;287;p24"/>
          <p:cNvSpPr txBox="1">
            <a:spLocks noGrp="1"/>
          </p:cNvSpPr>
          <p:nvPr>
            <p:ph type="title" idx="9"/>
          </p:nvPr>
        </p:nvSpPr>
        <p:spPr>
          <a:xfrm>
            <a:off x="6061625" y="2291250"/>
            <a:ext cx="25188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88" name="Google Shape;288;p24"/>
          <p:cNvSpPr txBox="1">
            <a:spLocks noGrp="1"/>
          </p:cNvSpPr>
          <p:nvPr>
            <p:ph type="title" idx="13"/>
          </p:nvPr>
        </p:nvSpPr>
        <p:spPr>
          <a:xfrm>
            <a:off x="6061698" y="2746650"/>
            <a:ext cx="25188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7178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oogle Shape;290;p25"/>
          <p:cNvGrpSpPr/>
          <p:nvPr/>
        </p:nvGrpSpPr>
        <p:grpSpPr>
          <a:xfrm>
            <a:off x="70" y="0"/>
            <a:ext cx="9145887" cy="5143500"/>
            <a:chOff x="70" y="0"/>
            <a:chExt cx="9145887" cy="5143500"/>
          </a:xfrm>
        </p:grpSpPr>
        <p:sp>
          <p:nvSpPr>
            <p:cNvPr id="291" name="Google Shape;291;p25"/>
            <p:cNvSpPr/>
            <p:nvPr/>
          </p:nvSpPr>
          <p:spPr>
            <a:xfrm rot="10800000" flipH="1">
              <a:off x="7715249" y="0"/>
              <a:ext cx="14307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5"/>
            <p:cNvSpPr/>
            <p:nvPr/>
          </p:nvSpPr>
          <p:spPr>
            <a:xfrm flipH="1">
              <a:off x="100" y="4804200"/>
              <a:ext cx="22224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5"/>
            <p:cNvSpPr/>
            <p:nvPr/>
          </p:nvSpPr>
          <p:spPr>
            <a:xfrm rot="10800000">
              <a:off x="8248050" y="178472"/>
              <a:ext cx="8979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5"/>
            <p:cNvSpPr/>
            <p:nvPr/>
          </p:nvSpPr>
          <p:spPr>
            <a:xfrm>
              <a:off x="70" y="4419483"/>
              <a:ext cx="3735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5"/>
            <p:cNvSpPr/>
            <p:nvPr/>
          </p:nvSpPr>
          <p:spPr>
            <a:xfrm>
              <a:off x="415934" y="4910650"/>
              <a:ext cx="26745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5"/>
            <p:cNvSpPr/>
            <p:nvPr/>
          </p:nvSpPr>
          <p:spPr>
            <a:xfrm>
              <a:off x="228756" y="4665075"/>
              <a:ext cx="2358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5"/>
            <p:cNvSpPr/>
            <p:nvPr/>
          </p:nvSpPr>
          <p:spPr>
            <a:xfrm rot="10800000">
              <a:off x="8681550" y="416725"/>
              <a:ext cx="464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5"/>
            <p:cNvSpPr/>
            <p:nvPr/>
          </p:nvSpPr>
          <p:spPr>
            <a:xfrm flipH="1">
              <a:off x="8770500" y="4804200"/>
              <a:ext cx="3735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5"/>
            <p:cNvSpPr/>
            <p:nvPr/>
          </p:nvSpPr>
          <p:spPr>
            <a:xfrm>
              <a:off x="8681557" y="4910650"/>
              <a:ext cx="464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5"/>
            <p:cNvSpPr/>
            <p:nvPr/>
          </p:nvSpPr>
          <p:spPr>
            <a:xfrm>
              <a:off x="8910156" y="4665075"/>
              <a:ext cx="2358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1" name="Google Shape;301;p25"/>
            <p:cNvGrpSpPr/>
            <p:nvPr/>
          </p:nvGrpSpPr>
          <p:grpSpPr>
            <a:xfrm>
              <a:off x="8246106" y="178472"/>
              <a:ext cx="897900" cy="302453"/>
              <a:chOff x="8246106" y="178472"/>
              <a:chExt cx="897900" cy="302453"/>
            </a:xfrm>
          </p:grpSpPr>
          <p:sp>
            <p:nvSpPr>
              <p:cNvPr id="302" name="Google Shape;302;p25"/>
              <p:cNvSpPr/>
              <p:nvPr/>
            </p:nvSpPr>
            <p:spPr>
              <a:xfrm rot="10800000" flipH="1">
                <a:off x="8246106" y="178472"/>
                <a:ext cx="897900" cy="64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5"/>
              <p:cNvSpPr/>
              <p:nvPr/>
            </p:nvSpPr>
            <p:spPr>
              <a:xfrm rot="10800000" flipH="1">
                <a:off x="8679606" y="416725"/>
                <a:ext cx="464400" cy="64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4" name="Google Shape;304;p25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25"/>
          <p:cNvSpPr txBox="1">
            <a:spLocks noGrp="1"/>
          </p:cNvSpPr>
          <p:nvPr>
            <p:ph type="title" idx="2"/>
          </p:nvPr>
        </p:nvSpPr>
        <p:spPr>
          <a:xfrm>
            <a:off x="3312600" y="2839156"/>
            <a:ext cx="2518800" cy="38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6" name="Google Shape;306;p25"/>
          <p:cNvSpPr txBox="1">
            <a:spLocks noGrp="1"/>
          </p:cNvSpPr>
          <p:nvPr>
            <p:ph type="title" idx="3"/>
          </p:nvPr>
        </p:nvSpPr>
        <p:spPr>
          <a:xfrm>
            <a:off x="3312600" y="3200300"/>
            <a:ext cx="2518800" cy="75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07" name="Google Shape;307;p25"/>
          <p:cNvSpPr txBox="1">
            <a:spLocks noGrp="1"/>
          </p:cNvSpPr>
          <p:nvPr>
            <p:ph type="title" idx="4"/>
          </p:nvPr>
        </p:nvSpPr>
        <p:spPr>
          <a:xfrm>
            <a:off x="639775" y="2839156"/>
            <a:ext cx="2518800" cy="38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8" name="Google Shape;308;p25"/>
          <p:cNvSpPr txBox="1">
            <a:spLocks noGrp="1"/>
          </p:cNvSpPr>
          <p:nvPr>
            <p:ph type="title" idx="5"/>
          </p:nvPr>
        </p:nvSpPr>
        <p:spPr>
          <a:xfrm>
            <a:off x="639750" y="3200300"/>
            <a:ext cx="2518800" cy="75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09" name="Google Shape;309;p25"/>
          <p:cNvSpPr txBox="1">
            <a:spLocks noGrp="1"/>
          </p:cNvSpPr>
          <p:nvPr>
            <p:ph type="title" idx="6"/>
          </p:nvPr>
        </p:nvSpPr>
        <p:spPr>
          <a:xfrm>
            <a:off x="5985425" y="2839156"/>
            <a:ext cx="2518800" cy="38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0" name="Google Shape;310;p25"/>
          <p:cNvSpPr txBox="1">
            <a:spLocks noGrp="1"/>
          </p:cNvSpPr>
          <p:nvPr>
            <p:ph type="title" idx="7"/>
          </p:nvPr>
        </p:nvSpPr>
        <p:spPr>
          <a:xfrm>
            <a:off x="5985450" y="3200300"/>
            <a:ext cx="2518800" cy="75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11" name="Google Shape;311;p25"/>
          <p:cNvSpPr txBox="1">
            <a:spLocks noGrp="1"/>
          </p:cNvSpPr>
          <p:nvPr>
            <p:ph type="title" idx="8" hasCustomPrompt="1"/>
          </p:nvPr>
        </p:nvSpPr>
        <p:spPr>
          <a:xfrm>
            <a:off x="1417050" y="1870589"/>
            <a:ext cx="9642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2" name="Google Shape;312;p25"/>
          <p:cNvSpPr txBox="1">
            <a:spLocks noGrp="1"/>
          </p:cNvSpPr>
          <p:nvPr>
            <p:ph type="title" idx="9" hasCustomPrompt="1"/>
          </p:nvPr>
        </p:nvSpPr>
        <p:spPr>
          <a:xfrm>
            <a:off x="4089875" y="1870589"/>
            <a:ext cx="9642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3" name="Google Shape;313;p25"/>
          <p:cNvSpPr txBox="1">
            <a:spLocks noGrp="1"/>
          </p:cNvSpPr>
          <p:nvPr>
            <p:ph type="title" idx="13" hasCustomPrompt="1"/>
          </p:nvPr>
        </p:nvSpPr>
        <p:spPr>
          <a:xfrm>
            <a:off x="6762625" y="1870589"/>
            <a:ext cx="9642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9491806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6"/>
          <p:cNvSpPr/>
          <p:nvPr/>
        </p:nvSpPr>
        <p:spPr>
          <a:xfrm rot="10800000">
            <a:off x="7958691" y="0"/>
            <a:ext cx="1185300" cy="339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6"/>
          <p:cNvSpPr/>
          <p:nvPr/>
        </p:nvSpPr>
        <p:spPr>
          <a:xfrm rot="10800000" flipH="1">
            <a:off x="8246106" y="178472"/>
            <a:ext cx="897900" cy="6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6"/>
          <p:cNvSpPr/>
          <p:nvPr/>
        </p:nvSpPr>
        <p:spPr>
          <a:xfrm rot="10800000" flipH="1">
            <a:off x="8679606" y="416725"/>
            <a:ext cx="464400" cy="6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6"/>
          <p:cNvSpPr/>
          <p:nvPr/>
        </p:nvSpPr>
        <p:spPr>
          <a:xfrm flipH="1">
            <a:off x="6" y="4804200"/>
            <a:ext cx="3118500" cy="339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6"/>
          <p:cNvSpPr/>
          <p:nvPr/>
        </p:nvSpPr>
        <p:spPr>
          <a:xfrm rot="10800000" flipH="1">
            <a:off x="9" y="4658025"/>
            <a:ext cx="254100" cy="6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6"/>
          <p:cNvSpPr/>
          <p:nvPr/>
        </p:nvSpPr>
        <p:spPr>
          <a:xfrm rot="10800000" flipH="1">
            <a:off x="17" y="4896275"/>
            <a:ext cx="804300" cy="6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6"/>
          <p:cNvSpPr/>
          <p:nvPr/>
        </p:nvSpPr>
        <p:spPr>
          <a:xfrm>
            <a:off x="6" y="1170600"/>
            <a:ext cx="411300" cy="339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6"/>
          <p:cNvSpPr/>
          <p:nvPr/>
        </p:nvSpPr>
        <p:spPr>
          <a:xfrm rot="10800000">
            <a:off x="-48" y="1250200"/>
            <a:ext cx="134100" cy="6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6"/>
          <p:cNvSpPr txBox="1">
            <a:spLocks noGrp="1"/>
          </p:cNvSpPr>
          <p:nvPr>
            <p:ph type="subTitle" idx="1"/>
          </p:nvPr>
        </p:nvSpPr>
        <p:spPr>
          <a:xfrm>
            <a:off x="856250" y="3187100"/>
            <a:ext cx="2321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26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26"/>
          <p:cNvSpPr txBox="1">
            <a:spLocks noGrp="1"/>
          </p:cNvSpPr>
          <p:nvPr>
            <p:ph type="title" idx="2"/>
          </p:nvPr>
        </p:nvSpPr>
        <p:spPr>
          <a:xfrm>
            <a:off x="5965903" y="2753325"/>
            <a:ext cx="2321700" cy="53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26" name="Google Shape;326;p26"/>
          <p:cNvSpPr txBox="1">
            <a:spLocks noGrp="1"/>
          </p:cNvSpPr>
          <p:nvPr>
            <p:ph type="title" idx="3"/>
          </p:nvPr>
        </p:nvSpPr>
        <p:spPr>
          <a:xfrm>
            <a:off x="860775" y="2753325"/>
            <a:ext cx="2321700" cy="53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27" name="Google Shape;327;p26"/>
          <p:cNvSpPr txBox="1">
            <a:spLocks noGrp="1"/>
          </p:cNvSpPr>
          <p:nvPr>
            <p:ph type="title" idx="4"/>
          </p:nvPr>
        </p:nvSpPr>
        <p:spPr>
          <a:xfrm>
            <a:off x="3411076" y="2753325"/>
            <a:ext cx="2321700" cy="53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28" name="Google Shape;328;p26"/>
          <p:cNvSpPr txBox="1">
            <a:spLocks noGrp="1"/>
          </p:cNvSpPr>
          <p:nvPr>
            <p:ph type="subTitle" idx="5"/>
          </p:nvPr>
        </p:nvSpPr>
        <p:spPr>
          <a:xfrm>
            <a:off x="3411076" y="3187100"/>
            <a:ext cx="2321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26"/>
          <p:cNvSpPr txBox="1">
            <a:spLocks noGrp="1"/>
          </p:cNvSpPr>
          <p:nvPr>
            <p:ph type="subTitle" idx="6"/>
          </p:nvPr>
        </p:nvSpPr>
        <p:spPr>
          <a:xfrm>
            <a:off x="5965900" y="3187100"/>
            <a:ext cx="2321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76770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7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7"/>
          <p:cNvSpPr txBox="1">
            <a:spLocks noGrp="1"/>
          </p:cNvSpPr>
          <p:nvPr>
            <p:ph type="title" idx="2"/>
          </p:nvPr>
        </p:nvSpPr>
        <p:spPr>
          <a:xfrm>
            <a:off x="4889725" y="1709491"/>
            <a:ext cx="30279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33" name="Google Shape;333;p27"/>
          <p:cNvSpPr txBox="1">
            <a:spLocks noGrp="1"/>
          </p:cNvSpPr>
          <p:nvPr>
            <p:ph type="title" idx="3"/>
          </p:nvPr>
        </p:nvSpPr>
        <p:spPr>
          <a:xfrm>
            <a:off x="5081800" y="2164891"/>
            <a:ext cx="26436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34" name="Google Shape;334;p27"/>
          <p:cNvSpPr txBox="1">
            <a:spLocks noGrp="1"/>
          </p:cNvSpPr>
          <p:nvPr>
            <p:ph type="title" idx="4"/>
          </p:nvPr>
        </p:nvSpPr>
        <p:spPr>
          <a:xfrm>
            <a:off x="1226225" y="1709491"/>
            <a:ext cx="30279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35" name="Google Shape;335;p27"/>
          <p:cNvSpPr txBox="1">
            <a:spLocks noGrp="1"/>
          </p:cNvSpPr>
          <p:nvPr>
            <p:ph type="title" idx="5"/>
          </p:nvPr>
        </p:nvSpPr>
        <p:spPr>
          <a:xfrm>
            <a:off x="1418375" y="2164891"/>
            <a:ext cx="26436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36" name="Google Shape;336;p27"/>
          <p:cNvSpPr txBox="1">
            <a:spLocks noGrp="1"/>
          </p:cNvSpPr>
          <p:nvPr>
            <p:ph type="title" idx="6"/>
          </p:nvPr>
        </p:nvSpPr>
        <p:spPr>
          <a:xfrm>
            <a:off x="4889725" y="3378079"/>
            <a:ext cx="30279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37" name="Google Shape;337;p27"/>
          <p:cNvSpPr txBox="1">
            <a:spLocks noGrp="1"/>
          </p:cNvSpPr>
          <p:nvPr>
            <p:ph type="title" idx="7"/>
          </p:nvPr>
        </p:nvSpPr>
        <p:spPr>
          <a:xfrm>
            <a:off x="5081800" y="3833479"/>
            <a:ext cx="26436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38" name="Google Shape;338;p27"/>
          <p:cNvSpPr txBox="1">
            <a:spLocks noGrp="1"/>
          </p:cNvSpPr>
          <p:nvPr>
            <p:ph type="title" idx="8"/>
          </p:nvPr>
        </p:nvSpPr>
        <p:spPr>
          <a:xfrm>
            <a:off x="1226225" y="3378079"/>
            <a:ext cx="30279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39" name="Google Shape;339;p27"/>
          <p:cNvSpPr txBox="1">
            <a:spLocks noGrp="1"/>
          </p:cNvSpPr>
          <p:nvPr>
            <p:ph type="title" idx="9"/>
          </p:nvPr>
        </p:nvSpPr>
        <p:spPr>
          <a:xfrm>
            <a:off x="1418375" y="3833479"/>
            <a:ext cx="26436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grpSp>
        <p:nvGrpSpPr>
          <p:cNvPr id="340" name="Google Shape;340;p27"/>
          <p:cNvGrpSpPr/>
          <p:nvPr/>
        </p:nvGrpSpPr>
        <p:grpSpPr>
          <a:xfrm>
            <a:off x="-2070" y="0"/>
            <a:ext cx="9146076" cy="5143500"/>
            <a:chOff x="-2070" y="0"/>
            <a:chExt cx="9146076" cy="5143500"/>
          </a:xfrm>
        </p:grpSpPr>
        <p:sp>
          <p:nvSpPr>
            <p:cNvPr id="341" name="Google Shape;341;p27"/>
            <p:cNvSpPr/>
            <p:nvPr/>
          </p:nvSpPr>
          <p:spPr>
            <a:xfrm rot="10800000">
              <a:off x="-2070" y="0"/>
              <a:ext cx="4113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7"/>
            <p:cNvSpPr/>
            <p:nvPr/>
          </p:nvSpPr>
          <p:spPr>
            <a:xfrm rot="10800000" flipH="1">
              <a:off x="-1944" y="178472"/>
              <a:ext cx="8979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7"/>
            <p:cNvSpPr/>
            <p:nvPr/>
          </p:nvSpPr>
          <p:spPr>
            <a:xfrm rot="10800000" flipH="1">
              <a:off x="-1944" y="416725"/>
              <a:ext cx="464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7"/>
            <p:cNvSpPr/>
            <p:nvPr/>
          </p:nvSpPr>
          <p:spPr>
            <a:xfrm>
              <a:off x="-44" y="4804200"/>
              <a:ext cx="31185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7"/>
            <p:cNvSpPr/>
            <p:nvPr/>
          </p:nvSpPr>
          <p:spPr>
            <a:xfrm flipH="1">
              <a:off x="-1947" y="4910650"/>
              <a:ext cx="15330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7"/>
            <p:cNvSpPr/>
            <p:nvPr/>
          </p:nvSpPr>
          <p:spPr>
            <a:xfrm flipH="1">
              <a:off x="-2000" y="4665075"/>
              <a:ext cx="5241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7"/>
            <p:cNvSpPr/>
            <p:nvPr/>
          </p:nvSpPr>
          <p:spPr>
            <a:xfrm flipH="1">
              <a:off x="2770850" y="5010800"/>
              <a:ext cx="5241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7"/>
            <p:cNvSpPr/>
            <p:nvPr/>
          </p:nvSpPr>
          <p:spPr>
            <a:xfrm>
              <a:off x="6025506" y="4804200"/>
              <a:ext cx="31185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7"/>
            <p:cNvSpPr/>
            <p:nvPr/>
          </p:nvSpPr>
          <p:spPr>
            <a:xfrm rot="10800000">
              <a:off x="8889904" y="4658025"/>
              <a:ext cx="2541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7"/>
            <p:cNvSpPr/>
            <p:nvPr/>
          </p:nvSpPr>
          <p:spPr>
            <a:xfrm rot="10800000">
              <a:off x="8339696" y="4896275"/>
              <a:ext cx="8043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7"/>
            <p:cNvSpPr/>
            <p:nvPr/>
          </p:nvSpPr>
          <p:spPr>
            <a:xfrm>
              <a:off x="8732706" y="1170600"/>
              <a:ext cx="4113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7"/>
            <p:cNvSpPr/>
            <p:nvPr/>
          </p:nvSpPr>
          <p:spPr>
            <a:xfrm rot="10800000">
              <a:off x="8889904" y="1250200"/>
              <a:ext cx="2541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817577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p28"/>
          <p:cNvGrpSpPr/>
          <p:nvPr/>
        </p:nvGrpSpPr>
        <p:grpSpPr>
          <a:xfrm>
            <a:off x="-1051" y="0"/>
            <a:ext cx="9143396" cy="5143500"/>
            <a:chOff x="-1051" y="0"/>
            <a:chExt cx="9143396" cy="5143500"/>
          </a:xfrm>
        </p:grpSpPr>
        <p:sp>
          <p:nvSpPr>
            <p:cNvPr id="355" name="Google Shape;355;p28"/>
            <p:cNvSpPr/>
            <p:nvPr/>
          </p:nvSpPr>
          <p:spPr>
            <a:xfrm rot="10800000" flipH="1">
              <a:off x="-1051" y="0"/>
              <a:ext cx="14307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8"/>
            <p:cNvSpPr/>
            <p:nvPr/>
          </p:nvSpPr>
          <p:spPr>
            <a:xfrm flipH="1">
              <a:off x="7711500" y="4804200"/>
              <a:ext cx="14307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8"/>
            <p:cNvSpPr/>
            <p:nvPr/>
          </p:nvSpPr>
          <p:spPr>
            <a:xfrm rot="10800000">
              <a:off x="75" y="310875"/>
              <a:ext cx="464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8"/>
            <p:cNvSpPr/>
            <p:nvPr/>
          </p:nvSpPr>
          <p:spPr>
            <a:xfrm>
              <a:off x="8768845" y="4419483"/>
              <a:ext cx="3735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8"/>
            <p:cNvSpPr/>
            <p:nvPr/>
          </p:nvSpPr>
          <p:spPr>
            <a:xfrm>
              <a:off x="8649754" y="4910661"/>
              <a:ext cx="4089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8"/>
            <p:cNvSpPr/>
            <p:nvPr/>
          </p:nvSpPr>
          <p:spPr>
            <a:xfrm>
              <a:off x="8012083" y="4665075"/>
              <a:ext cx="9693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1" name="Google Shape;361;p28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28"/>
          <p:cNvSpPr txBox="1">
            <a:spLocks noGrp="1"/>
          </p:cNvSpPr>
          <p:nvPr>
            <p:ph type="title" idx="2"/>
          </p:nvPr>
        </p:nvSpPr>
        <p:spPr>
          <a:xfrm>
            <a:off x="3349575" y="1644000"/>
            <a:ext cx="24450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63" name="Google Shape;363;p28"/>
          <p:cNvSpPr txBox="1">
            <a:spLocks noGrp="1"/>
          </p:cNvSpPr>
          <p:nvPr>
            <p:ph type="title" idx="3"/>
          </p:nvPr>
        </p:nvSpPr>
        <p:spPr>
          <a:xfrm>
            <a:off x="3349512" y="2116632"/>
            <a:ext cx="24450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64" name="Google Shape;364;p28"/>
          <p:cNvSpPr txBox="1">
            <a:spLocks noGrp="1"/>
          </p:cNvSpPr>
          <p:nvPr>
            <p:ph type="title" idx="4"/>
          </p:nvPr>
        </p:nvSpPr>
        <p:spPr>
          <a:xfrm>
            <a:off x="727200" y="1644000"/>
            <a:ext cx="24450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65" name="Google Shape;365;p28"/>
          <p:cNvSpPr txBox="1">
            <a:spLocks noGrp="1"/>
          </p:cNvSpPr>
          <p:nvPr>
            <p:ph type="title" idx="5"/>
          </p:nvPr>
        </p:nvSpPr>
        <p:spPr>
          <a:xfrm>
            <a:off x="727200" y="2116632"/>
            <a:ext cx="24450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66" name="Google Shape;366;p28"/>
          <p:cNvSpPr txBox="1">
            <a:spLocks noGrp="1"/>
          </p:cNvSpPr>
          <p:nvPr>
            <p:ph type="title" idx="6"/>
          </p:nvPr>
        </p:nvSpPr>
        <p:spPr>
          <a:xfrm>
            <a:off x="5971737" y="1644000"/>
            <a:ext cx="24450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67" name="Google Shape;367;p28"/>
          <p:cNvSpPr txBox="1">
            <a:spLocks noGrp="1"/>
          </p:cNvSpPr>
          <p:nvPr>
            <p:ph type="title" idx="7"/>
          </p:nvPr>
        </p:nvSpPr>
        <p:spPr>
          <a:xfrm>
            <a:off x="5971700" y="2116632"/>
            <a:ext cx="24450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68" name="Google Shape;368;p28"/>
          <p:cNvSpPr txBox="1">
            <a:spLocks noGrp="1"/>
          </p:cNvSpPr>
          <p:nvPr>
            <p:ph type="title" idx="8"/>
          </p:nvPr>
        </p:nvSpPr>
        <p:spPr>
          <a:xfrm>
            <a:off x="3349575" y="3372000"/>
            <a:ext cx="24450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69" name="Google Shape;369;p28"/>
          <p:cNvSpPr txBox="1">
            <a:spLocks noGrp="1"/>
          </p:cNvSpPr>
          <p:nvPr>
            <p:ph type="title" idx="9"/>
          </p:nvPr>
        </p:nvSpPr>
        <p:spPr>
          <a:xfrm>
            <a:off x="3349512" y="3844632"/>
            <a:ext cx="24450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70" name="Google Shape;370;p28"/>
          <p:cNvSpPr txBox="1">
            <a:spLocks noGrp="1"/>
          </p:cNvSpPr>
          <p:nvPr>
            <p:ph type="title" idx="13"/>
          </p:nvPr>
        </p:nvSpPr>
        <p:spPr>
          <a:xfrm>
            <a:off x="727200" y="3372000"/>
            <a:ext cx="24450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71" name="Google Shape;371;p28"/>
          <p:cNvSpPr txBox="1">
            <a:spLocks noGrp="1"/>
          </p:cNvSpPr>
          <p:nvPr>
            <p:ph type="title" idx="14"/>
          </p:nvPr>
        </p:nvSpPr>
        <p:spPr>
          <a:xfrm>
            <a:off x="727200" y="3844632"/>
            <a:ext cx="24450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72" name="Google Shape;372;p28"/>
          <p:cNvSpPr txBox="1">
            <a:spLocks noGrp="1"/>
          </p:cNvSpPr>
          <p:nvPr>
            <p:ph type="title" idx="15"/>
          </p:nvPr>
        </p:nvSpPr>
        <p:spPr>
          <a:xfrm>
            <a:off x="5971737" y="3372000"/>
            <a:ext cx="24450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73" name="Google Shape;373;p28"/>
          <p:cNvSpPr txBox="1">
            <a:spLocks noGrp="1"/>
          </p:cNvSpPr>
          <p:nvPr>
            <p:ph type="title" idx="16"/>
          </p:nvPr>
        </p:nvSpPr>
        <p:spPr>
          <a:xfrm>
            <a:off x="5971700" y="3844632"/>
            <a:ext cx="24450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81170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eight columns">
  <p:cSld name="Title and eight columns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oogle Shape;375;p29"/>
          <p:cNvGrpSpPr/>
          <p:nvPr/>
        </p:nvGrpSpPr>
        <p:grpSpPr>
          <a:xfrm>
            <a:off x="70" y="0"/>
            <a:ext cx="9145887" cy="5143500"/>
            <a:chOff x="70" y="0"/>
            <a:chExt cx="9145887" cy="5143500"/>
          </a:xfrm>
        </p:grpSpPr>
        <p:sp>
          <p:nvSpPr>
            <p:cNvPr id="376" name="Google Shape;376;p29"/>
            <p:cNvSpPr/>
            <p:nvPr/>
          </p:nvSpPr>
          <p:spPr>
            <a:xfrm rot="10800000" flipH="1">
              <a:off x="7715249" y="0"/>
              <a:ext cx="14307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9"/>
            <p:cNvSpPr/>
            <p:nvPr/>
          </p:nvSpPr>
          <p:spPr>
            <a:xfrm flipH="1">
              <a:off x="100" y="4804200"/>
              <a:ext cx="22224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9"/>
            <p:cNvSpPr/>
            <p:nvPr/>
          </p:nvSpPr>
          <p:spPr>
            <a:xfrm rot="10800000">
              <a:off x="8248050" y="178472"/>
              <a:ext cx="8979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9"/>
            <p:cNvSpPr/>
            <p:nvPr/>
          </p:nvSpPr>
          <p:spPr>
            <a:xfrm>
              <a:off x="70" y="4419483"/>
              <a:ext cx="3735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9"/>
            <p:cNvSpPr/>
            <p:nvPr/>
          </p:nvSpPr>
          <p:spPr>
            <a:xfrm>
              <a:off x="415934" y="4910650"/>
              <a:ext cx="26745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9"/>
            <p:cNvSpPr/>
            <p:nvPr/>
          </p:nvSpPr>
          <p:spPr>
            <a:xfrm>
              <a:off x="228756" y="4665075"/>
              <a:ext cx="2358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9"/>
            <p:cNvSpPr/>
            <p:nvPr/>
          </p:nvSpPr>
          <p:spPr>
            <a:xfrm rot="10800000">
              <a:off x="8681550" y="416725"/>
              <a:ext cx="464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9"/>
            <p:cNvSpPr/>
            <p:nvPr/>
          </p:nvSpPr>
          <p:spPr>
            <a:xfrm flipH="1">
              <a:off x="8770500" y="4804200"/>
              <a:ext cx="3735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9"/>
            <p:cNvSpPr/>
            <p:nvPr/>
          </p:nvSpPr>
          <p:spPr>
            <a:xfrm>
              <a:off x="8681557" y="4910650"/>
              <a:ext cx="464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9"/>
            <p:cNvSpPr/>
            <p:nvPr/>
          </p:nvSpPr>
          <p:spPr>
            <a:xfrm>
              <a:off x="8910156" y="4665075"/>
              <a:ext cx="2358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9"/>
          <p:cNvSpPr txBox="1">
            <a:spLocks noGrp="1"/>
          </p:cNvSpPr>
          <p:nvPr>
            <p:ph type="title"/>
          </p:nvPr>
        </p:nvSpPr>
        <p:spPr>
          <a:xfrm>
            <a:off x="658000" y="375125"/>
            <a:ext cx="7827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9"/>
          <p:cNvSpPr txBox="1">
            <a:spLocks noGrp="1"/>
          </p:cNvSpPr>
          <p:nvPr>
            <p:ph type="title" idx="2"/>
          </p:nvPr>
        </p:nvSpPr>
        <p:spPr>
          <a:xfrm>
            <a:off x="1344117" y="1429816"/>
            <a:ext cx="3227700" cy="4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88" name="Google Shape;388;p29"/>
          <p:cNvSpPr txBox="1">
            <a:spLocks noGrp="1"/>
          </p:cNvSpPr>
          <p:nvPr>
            <p:ph type="title" idx="3" hasCustomPrompt="1"/>
          </p:nvPr>
        </p:nvSpPr>
        <p:spPr>
          <a:xfrm>
            <a:off x="713400" y="1429816"/>
            <a:ext cx="553800" cy="483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89" name="Google Shape;389;p29"/>
          <p:cNvSpPr txBox="1">
            <a:spLocks noGrp="1"/>
          </p:cNvSpPr>
          <p:nvPr>
            <p:ph type="title" idx="4"/>
          </p:nvPr>
        </p:nvSpPr>
        <p:spPr>
          <a:xfrm>
            <a:off x="1344117" y="2217916"/>
            <a:ext cx="3227700" cy="4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90" name="Google Shape;390;p29"/>
          <p:cNvSpPr txBox="1">
            <a:spLocks noGrp="1"/>
          </p:cNvSpPr>
          <p:nvPr>
            <p:ph type="title" idx="5" hasCustomPrompt="1"/>
          </p:nvPr>
        </p:nvSpPr>
        <p:spPr>
          <a:xfrm>
            <a:off x="713400" y="2217916"/>
            <a:ext cx="553800" cy="483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91" name="Google Shape;391;p29"/>
          <p:cNvSpPr txBox="1">
            <a:spLocks noGrp="1"/>
          </p:cNvSpPr>
          <p:nvPr>
            <p:ph type="title" idx="6"/>
          </p:nvPr>
        </p:nvSpPr>
        <p:spPr>
          <a:xfrm>
            <a:off x="1344117" y="3006016"/>
            <a:ext cx="3227700" cy="4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92" name="Google Shape;392;p29"/>
          <p:cNvSpPr txBox="1">
            <a:spLocks noGrp="1"/>
          </p:cNvSpPr>
          <p:nvPr>
            <p:ph type="title" idx="7" hasCustomPrompt="1"/>
          </p:nvPr>
        </p:nvSpPr>
        <p:spPr>
          <a:xfrm>
            <a:off x="713400" y="3006016"/>
            <a:ext cx="553800" cy="483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93" name="Google Shape;393;p29"/>
          <p:cNvSpPr txBox="1">
            <a:spLocks noGrp="1"/>
          </p:cNvSpPr>
          <p:nvPr>
            <p:ph type="title" idx="8"/>
          </p:nvPr>
        </p:nvSpPr>
        <p:spPr>
          <a:xfrm>
            <a:off x="1344117" y="3794116"/>
            <a:ext cx="3227700" cy="4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94" name="Google Shape;394;p29"/>
          <p:cNvSpPr txBox="1">
            <a:spLocks noGrp="1"/>
          </p:cNvSpPr>
          <p:nvPr>
            <p:ph type="title" idx="9" hasCustomPrompt="1"/>
          </p:nvPr>
        </p:nvSpPr>
        <p:spPr>
          <a:xfrm>
            <a:off x="713400" y="3794116"/>
            <a:ext cx="553800" cy="483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95" name="Google Shape;395;p29"/>
          <p:cNvSpPr txBox="1">
            <a:spLocks noGrp="1"/>
          </p:cNvSpPr>
          <p:nvPr>
            <p:ph type="title" idx="13"/>
          </p:nvPr>
        </p:nvSpPr>
        <p:spPr>
          <a:xfrm>
            <a:off x="5279233" y="1429816"/>
            <a:ext cx="3227700" cy="4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96" name="Google Shape;396;p29"/>
          <p:cNvSpPr txBox="1">
            <a:spLocks noGrp="1"/>
          </p:cNvSpPr>
          <p:nvPr>
            <p:ph type="title" idx="14" hasCustomPrompt="1"/>
          </p:nvPr>
        </p:nvSpPr>
        <p:spPr>
          <a:xfrm>
            <a:off x="4648516" y="1429816"/>
            <a:ext cx="553800" cy="483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97" name="Google Shape;397;p29"/>
          <p:cNvSpPr txBox="1">
            <a:spLocks noGrp="1"/>
          </p:cNvSpPr>
          <p:nvPr>
            <p:ph type="title" idx="15"/>
          </p:nvPr>
        </p:nvSpPr>
        <p:spPr>
          <a:xfrm>
            <a:off x="5279233" y="2217916"/>
            <a:ext cx="3227700" cy="4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98" name="Google Shape;398;p29"/>
          <p:cNvSpPr txBox="1">
            <a:spLocks noGrp="1"/>
          </p:cNvSpPr>
          <p:nvPr>
            <p:ph type="title" idx="16" hasCustomPrompt="1"/>
          </p:nvPr>
        </p:nvSpPr>
        <p:spPr>
          <a:xfrm>
            <a:off x="4648516" y="2217916"/>
            <a:ext cx="553800" cy="483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99" name="Google Shape;399;p29"/>
          <p:cNvSpPr txBox="1">
            <a:spLocks noGrp="1"/>
          </p:cNvSpPr>
          <p:nvPr>
            <p:ph type="title" idx="17"/>
          </p:nvPr>
        </p:nvSpPr>
        <p:spPr>
          <a:xfrm>
            <a:off x="5279233" y="3006016"/>
            <a:ext cx="3227700" cy="4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00" name="Google Shape;400;p29"/>
          <p:cNvSpPr txBox="1">
            <a:spLocks noGrp="1"/>
          </p:cNvSpPr>
          <p:nvPr>
            <p:ph type="title" idx="18" hasCustomPrompt="1"/>
          </p:nvPr>
        </p:nvSpPr>
        <p:spPr>
          <a:xfrm>
            <a:off x="4648516" y="3006016"/>
            <a:ext cx="553800" cy="483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01" name="Google Shape;401;p29"/>
          <p:cNvSpPr txBox="1">
            <a:spLocks noGrp="1"/>
          </p:cNvSpPr>
          <p:nvPr>
            <p:ph type="title" idx="19"/>
          </p:nvPr>
        </p:nvSpPr>
        <p:spPr>
          <a:xfrm>
            <a:off x="5279233" y="3794116"/>
            <a:ext cx="3227700" cy="4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02" name="Google Shape;402;p29"/>
          <p:cNvSpPr txBox="1">
            <a:spLocks noGrp="1"/>
          </p:cNvSpPr>
          <p:nvPr>
            <p:ph type="title" idx="20" hasCustomPrompt="1"/>
          </p:nvPr>
        </p:nvSpPr>
        <p:spPr>
          <a:xfrm>
            <a:off x="4648516" y="3794116"/>
            <a:ext cx="553800" cy="483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898158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oogle Shape;404;p30"/>
          <p:cNvGrpSpPr/>
          <p:nvPr/>
        </p:nvGrpSpPr>
        <p:grpSpPr>
          <a:xfrm>
            <a:off x="-9" y="0"/>
            <a:ext cx="9149594" cy="5143500"/>
            <a:chOff x="-9" y="0"/>
            <a:chExt cx="9149594" cy="5143500"/>
          </a:xfrm>
        </p:grpSpPr>
        <p:sp>
          <p:nvSpPr>
            <p:cNvPr id="405" name="Google Shape;405;p30"/>
            <p:cNvSpPr/>
            <p:nvPr/>
          </p:nvSpPr>
          <p:spPr>
            <a:xfrm flipH="1">
              <a:off x="6345185" y="3123300"/>
              <a:ext cx="2804400" cy="2020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0"/>
            <p:cNvSpPr/>
            <p:nvPr/>
          </p:nvSpPr>
          <p:spPr>
            <a:xfrm rot="10800000" flipH="1">
              <a:off x="6" y="0"/>
              <a:ext cx="11853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0"/>
            <p:cNvSpPr/>
            <p:nvPr/>
          </p:nvSpPr>
          <p:spPr>
            <a:xfrm rot="10800000">
              <a:off x="-9" y="178472"/>
              <a:ext cx="8979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0"/>
            <p:cNvSpPr/>
            <p:nvPr/>
          </p:nvSpPr>
          <p:spPr>
            <a:xfrm rot="10800000">
              <a:off x="-9" y="416725"/>
              <a:ext cx="464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0"/>
            <p:cNvSpPr/>
            <p:nvPr/>
          </p:nvSpPr>
          <p:spPr>
            <a:xfrm rot="10800000" flipH="1">
              <a:off x="8341466" y="2948400"/>
              <a:ext cx="8070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0"/>
            <p:cNvSpPr/>
            <p:nvPr/>
          </p:nvSpPr>
          <p:spPr>
            <a:xfrm rot="10800000" flipH="1">
              <a:off x="8506475" y="3194000"/>
              <a:ext cx="4770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0"/>
            <p:cNvSpPr/>
            <p:nvPr/>
          </p:nvSpPr>
          <p:spPr>
            <a:xfrm rot="10800000" flipH="1">
              <a:off x="8668275" y="2702825"/>
              <a:ext cx="2913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0"/>
            <p:cNvSpPr/>
            <p:nvPr/>
          </p:nvSpPr>
          <p:spPr>
            <a:xfrm rot="10800000" flipH="1">
              <a:off x="408441" y="4224088"/>
              <a:ext cx="8070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0"/>
            <p:cNvSpPr/>
            <p:nvPr/>
          </p:nvSpPr>
          <p:spPr>
            <a:xfrm rot="10800000" flipH="1">
              <a:off x="735250" y="3978513"/>
              <a:ext cx="15507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4" name="Google Shape;414;p30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415" name="Google Shape;415;p30"/>
          <p:cNvSpPr txBox="1">
            <a:spLocks noGrp="1"/>
          </p:cNvSpPr>
          <p:nvPr>
            <p:ph type="subTitle" idx="1"/>
          </p:nvPr>
        </p:nvSpPr>
        <p:spPr>
          <a:xfrm>
            <a:off x="810950" y="2298500"/>
            <a:ext cx="2706000" cy="13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67501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Title and three columns 3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oogle Shape;417;p31"/>
          <p:cNvGrpSpPr/>
          <p:nvPr/>
        </p:nvGrpSpPr>
        <p:grpSpPr>
          <a:xfrm>
            <a:off x="-48" y="0"/>
            <a:ext cx="9144054" cy="5143500"/>
            <a:chOff x="-48" y="0"/>
            <a:chExt cx="9144054" cy="5143500"/>
          </a:xfrm>
        </p:grpSpPr>
        <p:sp>
          <p:nvSpPr>
            <p:cNvPr id="418" name="Google Shape;418;p31"/>
            <p:cNvSpPr/>
            <p:nvPr/>
          </p:nvSpPr>
          <p:spPr>
            <a:xfrm rot="10800000">
              <a:off x="7958691" y="0"/>
              <a:ext cx="11853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1"/>
            <p:cNvSpPr/>
            <p:nvPr/>
          </p:nvSpPr>
          <p:spPr>
            <a:xfrm rot="10800000" flipH="1">
              <a:off x="8246106" y="178472"/>
              <a:ext cx="8979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 rot="10800000" flipH="1">
              <a:off x="8679606" y="416725"/>
              <a:ext cx="464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 flipH="1">
              <a:off x="6" y="4804200"/>
              <a:ext cx="31185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 rot="10800000" flipH="1">
              <a:off x="9" y="4658025"/>
              <a:ext cx="2541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 rot="10800000" flipH="1">
              <a:off x="17" y="4896275"/>
              <a:ext cx="8043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6" y="1170600"/>
              <a:ext cx="4113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1"/>
            <p:cNvSpPr/>
            <p:nvPr/>
          </p:nvSpPr>
          <p:spPr>
            <a:xfrm rot="10800000">
              <a:off x="-48" y="1250200"/>
              <a:ext cx="1341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31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427" name="Google Shape;427;p31"/>
          <p:cNvSpPr txBox="1">
            <a:spLocks noGrp="1"/>
          </p:cNvSpPr>
          <p:nvPr>
            <p:ph type="subTitle" idx="1"/>
          </p:nvPr>
        </p:nvSpPr>
        <p:spPr>
          <a:xfrm>
            <a:off x="818788" y="3058225"/>
            <a:ext cx="4828200" cy="4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8" name="Google Shape;428;p31"/>
          <p:cNvSpPr txBox="1">
            <a:spLocks noGrp="1"/>
          </p:cNvSpPr>
          <p:nvPr>
            <p:ph type="title" idx="2"/>
          </p:nvPr>
        </p:nvSpPr>
        <p:spPr>
          <a:xfrm>
            <a:off x="813900" y="2632100"/>
            <a:ext cx="23328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29" name="Google Shape;429;p31"/>
          <p:cNvSpPr txBox="1">
            <a:spLocks noGrp="1"/>
          </p:cNvSpPr>
          <p:nvPr>
            <p:ph type="subTitle" idx="3"/>
          </p:nvPr>
        </p:nvSpPr>
        <p:spPr>
          <a:xfrm>
            <a:off x="818788" y="1460300"/>
            <a:ext cx="4828200" cy="11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0" name="Google Shape;430;p31"/>
          <p:cNvSpPr txBox="1">
            <a:spLocks noGrp="1"/>
          </p:cNvSpPr>
          <p:nvPr>
            <p:ph type="title" idx="4"/>
          </p:nvPr>
        </p:nvSpPr>
        <p:spPr>
          <a:xfrm>
            <a:off x="813900" y="1034175"/>
            <a:ext cx="23328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31" name="Google Shape;431;p31"/>
          <p:cNvSpPr txBox="1">
            <a:spLocks noGrp="1"/>
          </p:cNvSpPr>
          <p:nvPr>
            <p:ph type="subTitle" idx="5"/>
          </p:nvPr>
        </p:nvSpPr>
        <p:spPr>
          <a:xfrm>
            <a:off x="758775" y="3885750"/>
            <a:ext cx="48882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2" name="Google Shape;432;p31"/>
          <p:cNvSpPr txBox="1">
            <a:spLocks noGrp="1"/>
          </p:cNvSpPr>
          <p:nvPr>
            <p:ph type="title" idx="6"/>
          </p:nvPr>
        </p:nvSpPr>
        <p:spPr>
          <a:xfrm>
            <a:off x="758775" y="3459625"/>
            <a:ext cx="23880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14084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Thanks!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" name="Google Shape;434;p32"/>
          <p:cNvGrpSpPr/>
          <p:nvPr/>
        </p:nvGrpSpPr>
        <p:grpSpPr>
          <a:xfrm>
            <a:off x="-1050" y="0"/>
            <a:ext cx="9145000" cy="5143500"/>
            <a:chOff x="-1050" y="0"/>
            <a:chExt cx="9145000" cy="5143500"/>
          </a:xfrm>
        </p:grpSpPr>
        <p:sp>
          <p:nvSpPr>
            <p:cNvPr id="435" name="Google Shape;435;p32"/>
            <p:cNvSpPr/>
            <p:nvPr/>
          </p:nvSpPr>
          <p:spPr>
            <a:xfrm rot="10800000">
              <a:off x="49" y="2948400"/>
              <a:ext cx="8070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-1050" y="3123300"/>
              <a:ext cx="1430700" cy="2020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7854550" y="0"/>
              <a:ext cx="1289400" cy="3123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8" name="Google Shape;438;p32"/>
            <p:cNvGrpSpPr/>
            <p:nvPr/>
          </p:nvGrpSpPr>
          <p:grpSpPr>
            <a:xfrm rot="10800000">
              <a:off x="8188065" y="2960368"/>
              <a:ext cx="814661" cy="555378"/>
              <a:chOff x="679800" y="2716169"/>
              <a:chExt cx="1079450" cy="555378"/>
            </a:xfrm>
          </p:grpSpPr>
          <p:sp>
            <p:nvSpPr>
              <p:cNvPr id="439" name="Google Shape;439;p32"/>
              <p:cNvSpPr/>
              <p:nvPr/>
            </p:nvSpPr>
            <p:spPr>
              <a:xfrm rot="10800000">
                <a:off x="679800" y="3207347"/>
                <a:ext cx="818400" cy="64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32"/>
              <p:cNvSpPr/>
              <p:nvPr/>
            </p:nvSpPr>
            <p:spPr>
              <a:xfrm rot="10800000">
                <a:off x="863150" y="2716169"/>
                <a:ext cx="896100" cy="64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1" name="Google Shape;441;p32"/>
            <p:cNvSpPr/>
            <p:nvPr/>
          </p:nvSpPr>
          <p:spPr>
            <a:xfrm rot="10800000">
              <a:off x="281240" y="3193999"/>
              <a:ext cx="818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 rot="10800000">
              <a:off x="540790" y="2702821"/>
              <a:ext cx="8961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 rot="10800000">
              <a:off x="7219001" y="3205975"/>
              <a:ext cx="14298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4" name="Google Shape;444;p32"/>
          <p:cNvSpPr txBox="1">
            <a:spLocks noGrp="1"/>
          </p:cNvSpPr>
          <p:nvPr>
            <p:ph type="ctrTitle"/>
          </p:nvPr>
        </p:nvSpPr>
        <p:spPr>
          <a:xfrm>
            <a:off x="2288000" y="671471"/>
            <a:ext cx="4568100" cy="118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45" name="Google Shape;445;p32"/>
          <p:cNvSpPr txBox="1">
            <a:spLocks noGrp="1"/>
          </p:cNvSpPr>
          <p:nvPr>
            <p:ph type="subTitle" idx="1"/>
          </p:nvPr>
        </p:nvSpPr>
        <p:spPr>
          <a:xfrm>
            <a:off x="2288000" y="1611293"/>
            <a:ext cx="45681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46" name="Google Shape;446;p32"/>
          <p:cNvSpPr txBox="1">
            <a:spLocks noGrp="1"/>
          </p:cNvSpPr>
          <p:nvPr>
            <p:ph type="subTitle" idx="2"/>
          </p:nvPr>
        </p:nvSpPr>
        <p:spPr>
          <a:xfrm>
            <a:off x="2757325" y="2049973"/>
            <a:ext cx="3629400" cy="74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32"/>
          <p:cNvSpPr txBox="1"/>
          <p:nvPr/>
        </p:nvSpPr>
        <p:spPr>
          <a:xfrm>
            <a:off x="2495700" y="3587375"/>
            <a:ext cx="415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CREDITS: Diese Präsentationsvorlage wurde von </a:t>
            </a:r>
            <a:r>
              <a:rPr lang="de" sz="1200" b="1">
                <a:solidFill>
                  <a:schemeClr val="dk2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de" sz="1200">
                <a:solidFill>
                  <a:schemeClr val="dk2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erstellt, inklusive Icons von </a:t>
            </a:r>
            <a:r>
              <a:rPr lang="de" sz="1200" b="1">
                <a:solidFill>
                  <a:schemeClr val="dk2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de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und Infografiken &amp; Bilder von </a:t>
            </a:r>
            <a:r>
              <a:rPr lang="de" sz="1200" b="1">
                <a:solidFill>
                  <a:schemeClr val="dk2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de" sz="1200">
                <a:solidFill>
                  <a:schemeClr val="dk2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 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651483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/>
          <p:nvPr/>
        </p:nvSpPr>
        <p:spPr>
          <a:xfrm rot="10800000" flipH="1">
            <a:off x="-1051" y="0"/>
            <a:ext cx="1430700" cy="339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6"/>
          <p:cNvSpPr/>
          <p:nvPr/>
        </p:nvSpPr>
        <p:spPr>
          <a:xfrm flipH="1">
            <a:off x="7711500" y="4804200"/>
            <a:ext cx="1430700" cy="339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6"/>
          <p:cNvSpPr/>
          <p:nvPr/>
        </p:nvSpPr>
        <p:spPr>
          <a:xfrm rot="10800000">
            <a:off x="75" y="310875"/>
            <a:ext cx="464400" cy="6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8768845" y="4419483"/>
            <a:ext cx="373354" cy="6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6"/>
          <p:cNvSpPr/>
          <p:nvPr/>
        </p:nvSpPr>
        <p:spPr>
          <a:xfrm>
            <a:off x="8649754" y="4910661"/>
            <a:ext cx="408801" cy="6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title"/>
          </p:nvPr>
        </p:nvSpPr>
        <p:spPr>
          <a:xfrm>
            <a:off x="481450" y="375125"/>
            <a:ext cx="8180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6"/>
          <p:cNvSpPr/>
          <p:nvPr/>
        </p:nvSpPr>
        <p:spPr>
          <a:xfrm>
            <a:off x="8012083" y="4665075"/>
            <a:ext cx="969300" cy="6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96485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oogle Shape;449;p33"/>
          <p:cNvGrpSpPr/>
          <p:nvPr/>
        </p:nvGrpSpPr>
        <p:grpSpPr>
          <a:xfrm>
            <a:off x="70" y="0"/>
            <a:ext cx="9145887" cy="5143500"/>
            <a:chOff x="70" y="0"/>
            <a:chExt cx="9145887" cy="5143500"/>
          </a:xfrm>
        </p:grpSpPr>
        <p:sp>
          <p:nvSpPr>
            <p:cNvPr id="450" name="Google Shape;450;p33"/>
            <p:cNvSpPr/>
            <p:nvPr/>
          </p:nvSpPr>
          <p:spPr>
            <a:xfrm rot="10800000" flipH="1">
              <a:off x="7715249" y="0"/>
              <a:ext cx="14307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3"/>
            <p:cNvSpPr/>
            <p:nvPr/>
          </p:nvSpPr>
          <p:spPr>
            <a:xfrm flipH="1">
              <a:off x="100" y="4804200"/>
              <a:ext cx="22224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3"/>
            <p:cNvSpPr/>
            <p:nvPr/>
          </p:nvSpPr>
          <p:spPr>
            <a:xfrm rot="10800000">
              <a:off x="8248050" y="178472"/>
              <a:ext cx="8979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3"/>
            <p:cNvSpPr/>
            <p:nvPr/>
          </p:nvSpPr>
          <p:spPr>
            <a:xfrm>
              <a:off x="70" y="4419483"/>
              <a:ext cx="3735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3"/>
            <p:cNvSpPr/>
            <p:nvPr/>
          </p:nvSpPr>
          <p:spPr>
            <a:xfrm>
              <a:off x="415934" y="4910650"/>
              <a:ext cx="26745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3"/>
            <p:cNvSpPr/>
            <p:nvPr/>
          </p:nvSpPr>
          <p:spPr>
            <a:xfrm>
              <a:off x="228756" y="4665075"/>
              <a:ext cx="2358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3"/>
            <p:cNvSpPr/>
            <p:nvPr/>
          </p:nvSpPr>
          <p:spPr>
            <a:xfrm rot="10800000">
              <a:off x="8681550" y="416725"/>
              <a:ext cx="464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3"/>
            <p:cNvSpPr/>
            <p:nvPr/>
          </p:nvSpPr>
          <p:spPr>
            <a:xfrm flipH="1">
              <a:off x="8770500" y="4804200"/>
              <a:ext cx="3735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3"/>
            <p:cNvSpPr/>
            <p:nvPr/>
          </p:nvSpPr>
          <p:spPr>
            <a:xfrm>
              <a:off x="8681557" y="4910650"/>
              <a:ext cx="464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3"/>
            <p:cNvSpPr/>
            <p:nvPr/>
          </p:nvSpPr>
          <p:spPr>
            <a:xfrm>
              <a:off x="8910156" y="4665075"/>
              <a:ext cx="2358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0" name="Google Shape;460;p33"/>
            <p:cNvGrpSpPr/>
            <p:nvPr/>
          </p:nvGrpSpPr>
          <p:grpSpPr>
            <a:xfrm>
              <a:off x="8246106" y="178472"/>
              <a:ext cx="897900" cy="302453"/>
              <a:chOff x="8246106" y="178472"/>
              <a:chExt cx="897900" cy="302453"/>
            </a:xfrm>
          </p:grpSpPr>
          <p:sp>
            <p:nvSpPr>
              <p:cNvPr id="461" name="Google Shape;461;p33"/>
              <p:cNvSpPr/>
              <p:nvPr/>
            </p:nvSpPr>
            <p:spPr>
              <a:xfrm rot="10800000" flipH="1">
                <a:off x="8246106" y="178472"/>
                <a:ext cx="897900" cy="64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3"/>
              <p:cNvSpPr/>
              <p:nvPr/>
            </p:nvSpPr>
            <p:spPr>
              <a:xfrm rot="10800000" flipH="1">
                <a:off x="8679606" y="416725"/>
                <a:ext cx="464400" cy="64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9504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4" name="Google Shape;464;p34"/>
          <p:cNvGrpSpPr/>
          <p:nvPr/>
        </p:nvGrpSpPr>
        <p:grpSpPr>
          <a:xfrm>
            <a:off x="-2070" y="0"/>
            <a:ext cx="9146076" cy="5143500"/>
            <a:chOff x="-2070" y="0"/>
            <a:chExt cx="9146076" cy="5143500"/>
          </a:xfrm>
        </p:grpSpPr>
        <p:sp>
          <p:nvSpPr>
            <p:cNvPr id="465" name="Google Shape;465;p34"/>
            <p:cNvSpPr/>
            <p:nvPr/>
          </p:nvSpPr>
          <p:spPr>
            <a:xfrm rot="10800000">
              <a:off x="-2070" y="0"/>
              <a:ext cx="4113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4"/>
            <p:cNvSpPr/>
            <p:nvPr/>
          </p:nvSpPr>
          <p:spPr>
            <a:xfrm rot="10800000" flipH="1">
              <a:off x="-1944" y="178472"/>
              <a:ext cx="8979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 rot="10800000" flipH="1">
              <a:off x="-1944" y="416725"/>
              <a:ext cx="464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4"/>
            <p:cNvSpPr/>
            <p:nvPr/>
          </p:nvSpPr>
          <p:spPr>
            <a:xfrm>
              <a:off x="-44" y="4804200"/>
              <a:ext cx="31185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4"/>
            <p:cNvSpPr/>
            <p:nvPr/>
          </p:nvSpPr>
          <p:spPr>
            <a:xfrm flipH="1">
              <a:off x="-1947" y="4910650"/>
              <a:ext cx="15330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4"/>
            <p:cNvSpPr/>
            <p:nvPr/>
          </p:nvSpPr>
          <p:spPr>
            <a:xfrm flipH="1">
              <a:off x="-2000" y="4665075"/>
              <a:ext cx="5241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4"/>
            <p:cNvSpPr/>
            <p:nvPr/>
          </p:nvSpPr>
          <p:spPr>
            <a:xfrm flipH="1">
              <a:off x="2770850" y="5010800"/>
              <a:ext cx="5241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4"/>
            <p:cNvSpPr/>
            <p:nvPr/>
          </p:nvSpPr>
          <p:spPr>
            <a:xfrm>
              <a:off x="6025506" y="4804200"/>
              <a:ext cx="31185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4"/>
            <p:cNvSpPr/>
            <p:nvPr/>
          </p:nvSpPr>
          <p:spPr>
            <a:xfrm rot="10800000">
              <a:off x="8889904" y="4658025"/>
              <a:ext cx="2541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4"/>
            <p:cNvSpPr/>
            <p:nvPr/>
          </p:nvSpPr>
          <p:spPr>
            <a:xfrm rot="10800000">
              <a:off x="8339696" y="4896275"/>
              <a:ext cx="8043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4"/>
            <p:cNvSpPr/>
            <p:nvPr/>
          </p:nvSpPr>
          <p:spPr>
            <a:xfrm>
              <a:off x="8732706" y="1170600"/>
              <a:ext cx="4113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4"/>
            <p:cNvSpPr/>
            <p:nvPr/>
          </p:nvSpPr>
          <p:spPr>
            <a:xfrm rot="10800000">
              <a:off x="8889904" y="1250200"/>
              <a:ext cx="2541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345928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F0C27-6F6E-4891-ADC4-DB0B73FA4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0481F7-F2F7-4BDE-9411-632C138B62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C484C-8F2A-4BBD-811B-222557A42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66AB1-4535-4305-A45E-9467FEC94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3C033-8CEC-4966-8C1B-1106F5D13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8AE2CC-BB5B-4C65-BF89-536C8B879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674" y="4638738"/>
            <a:ext cx="2419048" cy="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49076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AEC50-43C2-46BA-A057-9F06FC175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5BC4C-B1C6-4949-BB0D-EA5B65AC8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884A9-6DA4-47A2-8ED1-BD3FD9874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18EB9-777F-4C6C-84F7-00A6CCC90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C4729-0387-4735-BE4D-B924B5219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368133-C445-4C54-9613-D824507AB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674" y="4638738"/>
            <a:ext cx="2419048" cy="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4835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D4EBD-A0DA-4B97-99EF-DACAF9494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29E08-D1D4-4EBA-AFA9-151876B16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98B60-0134-4905-92EE-B4C7B2C1B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A6469-7D7A-4DD9-891C-250F9553D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21BEF-377A-4796-8C0F-31484FC60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944B81-11E3-4331-BA80-6C28B7361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674" y="4638738"/>
            <a:ext cx="2419048" cy="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750634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90A43-30AC-411E-8D0B-284FCFDD8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EBE2C-CD43-4524-8511-90A375982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505BAD-7C59-4F1C-B045-4B0D3EE591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2EE49E-EE2C-4985-B96D-742EEFE23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E7DA71-51FF-489A-A607-9039E69B9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C6ECD4-3667-4AD8-BA7B-70A1D3292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A2897B-D393-44EF-9B0E-FDACAF53F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674" y="4638738"/>
            <a:ext cx="2419048" cy="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996869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CFFA1-285D-4A5E-8360-C3CF95A1D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D4162E-D974-42A5-97CF-0AA4F88CA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72A17E-8A6E-4DC3-A7F7-A68EC8718F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0F560-C298-42CA-8F4B-FFE589EE71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9898B-3D47-4ADB-9A9B-27EEE0B934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5321BE-FA6F-4FFF-BF51-3BC2BD1A9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02-08-2022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D837B3-91C5-412B-BDA6-C16009D48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DE1991-779D-4972-946A-FA9C3494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4CE312-0CD2-4AA2-AE33-2C1AF3ED4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674" y="4638738"/>
            <a:ext cx="2419048" cy="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28969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74C0D-C454-4721-ABA2-917F596C5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B36FAD-9F5B-4EEB-AB4C-454E36FE6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02-08-2022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D8B07C-DBED-4EF5-8F00-D75D496E1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65EE2A-8161-4F71-AC33-41967569F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0EEF83-5DC6-41B1-875E-ED0D3CDCB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674" y="4638738"/>
            <a:ext cx="2419048" cy="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42818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E2AED8-8A1B-4610-A257-75A4111F1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02-08-2022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9FA5F2-510B-4E6B-AAF1-3A8B85FEC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20FE9-737E-41EB-AC0F-6C577306E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86B8FC-77DE-439A-94C6-28C28C676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674" y="4638738"/>
            <a:ext cx="2419048" cy="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568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FDC91-C742-4101-96EA-14344AC4A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274F6-4525-43BE-B8F7-491C1E163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F811F1-2C5B-4D8C-AEC3-90A579DB4C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A4986E-99F5-44A5-BBFE-EA380A2A6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45F5AB-A949-4878-87F0-CC0A18167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73A203-AC78-44E2-BFF1-ED5361C96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32913E-CC50-451D-8E1A-1B5BBB7B8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674" y="4638738"/>
            <a:ext cx="2419048" cy="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43173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7"/>
          <p:cNvGrpSpPr/>
          <p:nvPr/>
        </p:nvGrpSpPr>
        <p:grpSpPr>
          <a:xfrm>
            <a:off x="214875" y="0"/>
            <a:ext cx="8929125" cy="5143500"/>
            <a:chOff x="214875" y="0"/>
            <a:chExt cx="8929125" cy="5143500"/>
          </a:xfrm>
        </p:grpSpPr>
        <p:sp>
          <p:nvSpPr>
            <p:cNvPr id="58" name="Google Shape;58;p7"/>
            <p:cNvSpPr/>
            <p:nvPr/>
          </p:nvSpPr>
          <p:spPr>
            <a:xfrm>
              <a:off x="713950" y="4297800"/>
              <a:ext cx="1289400" cy="845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713950" y="0"/>
              <a:ext cx="1289400" cy="3123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 rot="10800000">
              <a:off x="8315700" y="4804200"/>
              <a:ext cx="8283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 rot="10800000">
              <a:off x="214875" y="920672"/>
              <a:ext cx="818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7"/>
            <p:cNvSpPr/>
            <p:nvPr/>
          </p:nvSpPr>
          <p:spPr>
            <a:xfrm rot="10800000">
              <a:off x="398225" y="429494"/>
              <a:ext cx="8961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7"/>
            <p:cNvSpPr/>
            <p:nvPr/>
          </p:nvSpPr>
          <p:spPr>
            <a:xfrm rot="10800000">
              <a:off x="8690850" y="4766475"/>
              <a:ext cx="4482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7"/>
            <p:cNvSpPr/>
            <p:nvPr/>
          </p:nvSpPr>
          <p:spPr>
            <a:xfrm rot="10800000">
              <a:off x="567550" y="675075"/>
              <a:ext cx="18717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>
            <a:off x="2895900" y="936750"/>
            <a:ext cx="5534700" cy="98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body" idx="1"/>
          </p:nvPr>
        </p:nvSpPr>
        <p:spPr>
          <a:xfrm>
            <a:off x="2895900" y="1887150"/>
            <a:ext cx="5173800" cy="23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50964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C0E44-CB32-4ECA-BB36-05B0EC972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FAF9B9-787E-4E85-8BCE-ACD507DAAF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5C1F3D-635D-4F8F-BA29-4430FFFF50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8BFF12-E093-4EAD-A0BE-EA736E12A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6C9C6F-ECBD-4634-AF18-66226F0F5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27195A-9416-433C-83CF-A97FD62AC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657195-5639-48AB-8CE5-F9D22FA68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674" y="4638738"/>
            <a:ext cx="2419048" cy="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284281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D6D3E-2F50-4FED-91FB-C3018F063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446E60-2011-4F0A-B0DC-8AC8C680C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E7BF6-5AB8-4852-ADA9-ACFAF0318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3047-528A-4C5F-8B4A-A613AAEF7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44A2C-7772-41C8-A3DC-63851ACAC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508045-7A37-46AD-821B-6BC38EE33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674" y="4638738"/>
            <a:ext cx="2419048" cy="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348596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C2190F-2380-46FC-B474-3216369047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52F3D2-AD63-4795-9399-75F4FF1AF1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38868-1673-40F4-A199-D2D07336C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8D2DF-3E7D-4DC4-8824-A38BB4A8C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A088E-E464-4A2E-83B9-CA21B6C31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9948351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3"/>
          <p:cNvSpPr txBox="1">
            <a:spLocks noGrp="1"/>
          </p:cNvSpPr>
          <p:nvPr>
            <p:ph type="title"/>
          </p:nvPr>
        </p:nvSpPr>
        <p:spPr>
          <a:xfrm>
            <a:off x="720000" y="1713172"/>
            <a:ext cx="219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 idx="2" hasCustomPrompt="1"/>
          </p:nvPr>
        </p:nvSpPr>
        <p:spPr>
          <a:xfrm>
            <a:off x="1181850" y="11496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D9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720000" y="2329300"/>
            <a:ext cx="2199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 idx="3"/>
          </p:nvPr>
        </p:nvSpPr>
        <p:spPr>
          <a:xfrm>
            <a:off x="3474631" y="1713172"/>
            <a:ext cx="219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title" idx="4" hasCustomPrompt="1"/>
          </p:nvPr>
        </p:nvSpPr>
        <p:spPr>
          <a:xfrm>
            <a:off x="3936481" y="11496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D9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3" name="Google Shape;143;p13"/>
          <p:cNvSpPr txBox="1">
            <a:spLocks noGrp="1"/>
          </p:cNvSpPr>
          <p:nvPr>
            <p:ph type="subTitle" idx="5"/>
          </p:nvPr>
        </p:nvSpPr>
        <p:spPr>
          <a:xfrm>
            <a:off x="3474631" y="2329300"/>
            <a:ext cx="2199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title" idx="6"/>
          </p:nvPr>
        </p:nvSpPr>
        <p:spPr>
          <a:xfrm>
            <a:off x="6229287" y="1713172"/>
            <a:ext cx="219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title" idx="7" hasCustomPrompt="1"/>
          </p:nvPr>
        </p:nvSpPr>
        <p:spPr>
          <a:xfrm>
            <a:off x="6691137" y="11496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D9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6" name="Google Shape;146;p13"/>
          <p:cNvSpPr txBox="1">
            <a:spLocks noGrp="1"/>
          </p:cNvSpPr>
          <p:nvPr>
            <p:ph type="subTitle" idx="8"/>
          </p:nvPr>
        </p:nvSpPr>
        <p:spPr>
          <a:xfrm>
            <a:off x="6229287" y="2329300"/>
            <a:ext cx="2199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title" idx="9"/>
          </p:nvPr>
        </p:nvSpPr>
        <p:spPr>
          <a:xfrm>
            <a:off x="720000" y="3502572"/>
            <a:ext cx="219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8" name="Google Shape;148;p13"/>
          <p:cNvSpPr txBox="1">
            <a:spLocks noGrp="1"/>
          </p:cNvSpPr>
          <p:nvPr>
            <p:ph type="title" idx="13" hasCustomPrompt="1"/>
          </p:nvPr>
        </p:nvSpPr>
        <p:spPr>
          <a:xfrm>
            <a:off x="1181850" y="29390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D9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9" name="Google Shape;149;p13"/>
          <p:cNvSpPr txBox="1">
            <a:spLocks noGrp="1"/>
          </p:cNvSpPr>
          <p:nvPr>
            <p:ph type="subTitle" idx="14"/>
          </p:nvPr>
        </p:nvSpPr>
        <p:spPr>
          <a:xfrm>
            <a:off x="720000" y="4118700"/>
            <a:ext cx="2199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3"/>
          <p:cNvSpPr txBox="1">
            <a:spLocks noGrp="1"/>
          </p:cNvSpPr>
          <p:nvPr>
            <p:ph type="title" idx="15"/>
          </p:nvPr>
        </p:nvSpPr>
        <p:spPr>
          <a:xfrm>
            <a:off x="3474631" y="3502572"/>
            <a:ext cx="219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title" idx="16" hasCustomPrompt="1"/>
          </p:nvPr>
        </p:nvSpPr>
        <p:spPr>
          <a:xfrm>
            <a:off x="3936481" y="29390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D9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2" name="Google Shape;152;p13"/>
          <p:cNvSpPr txBox="1">
            <a:spLocks noGrp="1"/>
          </p:cNvSpPr>
          <p:nvPr>
            <p:ph type="subTitle" idx="17"/>
          </p:nvPr>
        </p:nvSpPr>
        <p:spPr>
          <a:xfrm>
            <a:off x="3474631" y="4118700"/>
            <a:ext cx="2199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3"/>
          <p:cNvSpPr txBox="1">
            <a:spLocks noGrp="1"/>
          </p:cNvSpPr>
          <p:nvPr>
            <p:ph type="title" idx="18"/>
          </p:nvPr>
        </p:nvSpPr>
        <p:spPr>
          <a:xfrm>
            <a:off x="6229287" y="3502572"/>
            <a:ext cx="219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title" idx="19" hasCustomPrompt="1"/>
          </p:nvPr>
        </p:nvSpPr>
        <p:spPr>
          <a:xfrm>
            <a:off x="6691137" y="29390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D9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5" name="Google Shape;155;p13"/>
          <p:cNvSpPr txBox="1">
            <a:spLocks noGrp="1"/>
          </p:cNvSpPr>
          <p:nvPr>
            <p:ph type="subTitle" idx="20"/>
          </p:nvPr>
        </p:nvSpPr>
        <p:spPr>
          <a:xfrm>
            <a:off x="6229287" y="4118700"/>
            <a:ext cx="2199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3"/>
          <p:cNvSpPr txBox="1">
            <a:spLocks noGrp="1"/>
          </p:cNvSpPr>
          <p:nvPr>
            <p:ph type="title" idx="21"/>
          </p:nvPr>
        </p:nvSpPr>
        <p:spPr>
          <a:xfrm>
            <a:off x="720000" y="532925"/>
            <a:ext cx="770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92969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"/>
          <p:cNvSpPr txBox="1">
            <a:spLocks noGrp="1"/>
          </p:cNvSpPr>
          <p:nvPr>
            <p:ph type="body" idx="1"/>
          </p:nvPr>
        </p:nvSpPr>
        <p:spPr>
          <a:xfrm>
            <a:off x="720000" y="1554150"/>
            <a:ext cx="4105200" cy="30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96785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2741125" y="1964175"/>
            <a:ext cx="3661800" cy="12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2862275" y="935550"/>
            <a:ext cx="3419400" cy="9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2741075" y="3286675"/>
            <a:ext cx="36618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42103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 txBox="1">
            <a:spLocks noGrp="1"/>
          </p:cNvSpPr>
          <p:nvPr>
            <p:ph type="body" idx="1"/>
          </p:nvPr>
        </p:nvSpPr>
        <p:spPr>
          <a:xfrm>
            <a:off x="720000" y="1321700"/>
            <a:ext cx="7704000" cy="32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AutoNum type="arabicPeriod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4426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0"/>
          <p:cNvSpPr txBox="1">
            <a:spLocks noGrp="1"/>
          </p:cNvSpPr>
          <p:nvPr>
            <p:ph type="title"/>
          </p:nvPr>
        </p:nvSpPr>
        <p:spPr>
          <a:xfrm>
            <a:off x="720000" y="4076700"/>
            <a:ext cx="7704000" cy="47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62384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8"/>
          <p:cNvGrpSpPr/>
          <p:nvPr/>
        </p:nvGrpSpPr>
        <p:grpSpPr>
          <a:xfrm>
            <a:off x="0" y="0"/>
            <a:ext cx="9143995" cy="5143625"/>
            <a:chOff x="0" y="0"/>
            <a:chExt cx="9143995" cy="5143625"/>
          </a:xfrm>
        </p:grpSpPr>
        <p:grpSp>
          <p:nvGrpSpPr>
            <p:cNvPr id="69" name="Google Shape;69;p8"/>
            <p:cNvGrpSpPr/>
            <p:nvPr/>
          </p:nvGrpSpPr>
          <p:grpSpPr>
            <a:xfrm>
              <a:off x="0" y="0"/>
              <a:ext cx="9143995" cy="5143625"/>
              <a:chOff x="0" y="0"/>
              <a:chExt cx="9143995" cy="5143625"/>
            </a:xfrm>
          </p:grpSpPr>
          <p:sp>
            <p:nvSpPr>
              <p:cNvPr id="70" name="Google Shape;70;p8"/>
              <p:cNvSpPr/>
              <p:nvPr/>
            </p:nvSpPr>
            <p:spPr>
              <a:xfrm flipH="1">
                <a:off x="0" y="4188125"/>
                <a:ext cx="2727300" cy="955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8"/>
              <p:cNvSpPr/>
              <p:nvPr/>
            </p:nvSpPr>
            <p:spPr>
              <a:xfrm flipH="1">
                <a:off x="1751145" y="4419475"/>
                <a:ext cx="612900" cy="64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8"/>
              <p:cNvSpPr/>
              <p:nvPr/>
            </p:nvSpPr>
            <p:spPr>
              <a:xfrm flipH="1">
                <a:off x="2151456" y="4665075"/>
                <a:ext cx="2157000" cy="64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8"/>
              <p:cNvSpPr/>
              <p:nvPr/>
            </p:nvSpPr>
            <p:spPr>
              <a:xfrm>
                <a:off x="6416695" y="0"/>
                <a:ext cx="2727300" cy="955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8"/>
              <p:cNvSpPr/>
              <p:nvPr/>
            </p:nvSpPr>
            <p:spPr>
              <a:xfrm>
                <a:off x="4726699" y="231350"/>
                <a:ext cx="2694600" cy="64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8"/>
              <p:cNvSpPr/>
              <p:nvPr/>
            </p:nvSpPr>
            <p:spPr>
              <a:xfrm>
                <a:off x="6279349" y="722525"/>
                <a:ext cx="1117200" cy="64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8"/>
              <p:cNvSpPr/>
              <p:nvPr/>
            </p:nvSpPr>
            <p:spPr>
              <a:xfrm>
                <a:off x="6858825" y="476950"/>
                <a:ext cx="969300" cy="64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7" name="Google Shape;77;p8"/>
            <p:cNvSpPr/>
            <p:nvPr/>
          </p:nvSpPr>
          <p:spPr>
            <a:xfrm flipH="1">
              <a:off x="2074151" y="4910650"/>
              <a:ext cx="6129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8"/>
          <p:cNvSpPr txBox="1">
            <a:spLocks noGrp="1"/>
          </p:cNvSpPr>
          <p:nvPr>
            <p:ph type="title"/>
          </p:nvPr>
        </p:nvSpPr>
        <p:spPr>
          <a:xfrm>
            <a:off x="1410225" y="1290525"/>
            <a:ext cx="6323700" cy="26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696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9"/>
          <p:cNvGrpSpPr/>
          <p:nvPr/>
        </p:nvGrpSpPr>
        <p:grpSpPr>
          <a:xfrm>
            <a:off x="-4" y="3450175"/>
            <a:ext cx="9143954" cy="1693325"/>
            <a:chOff x="-4" y="3450175"/>
            <a:chExt cx="9143954" cy="1693325"/>
          </a:xfrm>
        </p:grpSpPr>
        <p:sp>
          <p:nvSpPr>
            <p:cNvPr id="81" name="Google Shape;81;p9"/>
            <p:cNvSpPr/>
            <p:nvPr/>
          </p:nvSpPr>
          <p:spPr>
            <a:xfrm>
              <a:off x="6" y="4804200"/>
              <a:ext cx="31185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9"/>
            <p:cNvSpPr/>
            <p:nvPr/>
          </p:nvSpPr>
          <p:spPr>
            <a:xfrm rot="10800000">
              <a:off x="4" y="4658025"/>
              <a:ext cx="2541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9"/>
            <p:cNvSpPr/>
            <p:nvPr/>
          </p:nvSpPr>
          <p:spPr>
            <a:xfrm rot="10800000">
              <a:off x="-4" y="4896275"/>
              <a:ext cx="8043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9"/>
            <p:cNvSpPr/>
            <p:nvPr/>
          </p:nvSpPr>
          <p:spPr>
            <a:xfrm>
              <a:off x="8591950" y="3450175"/>
              <a:ext cx="552000" cy="1693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9"/>
          <p:cNvSpPr txBox="1">
            <a:spLocks noGrp="1"/>
          </p:cNvSpPr>
          <p:nvPr>
            <p:ph type="title"/>
          </p:nvPr>
        </p:nvSpPr>
        <p:spPr>
          <a:xfrm>
            <a:off x="972325" y="1603575"/>
            <a:ext cx="4045200" cy="11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subTitle" idx="1"/>
          </p:nvPr>
        </p:nvSpPr>
        <p:spPr>
          <a:xfrm>
            <a:off x="972325" y="2697225"/>
            <a:ext cx="3639900" cy="8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87" name="Google Shape;87;p9"/>
          <p:cNvGrpSpPr/>
          <p:nvPr/>
        </p:nvGrpSpPr>
        <p:grpSpPr>
          <a:xfrm>
            <a:off x="4" y="1170600"/>
            <a:ext cx="411301" cy="339300"/>
            <a:chOff x="8732704" y="1170600"/>
            <a:chExt cx="411301" cy="339300"/>
          </a:xfrm>
        </p:grpSpPr>
        <p:sp>
          <p:nvSpPr>
            <p:cNvPr id="88" name="Google Shape;88;p9"/>
            <p:cNvSpPr/>
            <p:nvPr/>
          </p:nvSpPr>
          <p:spPr>
            <a:xfrm>
              <a:off x="8732706" y="1170600"/>
              <a:ext cx="4113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9"/>
            <p:cNvSpPr/>
            <p:nvPr/>
          </p:nvSpPr>
          <p:spPr>
            <a:xfrm rot="10800000">
              <a:off x="8732704" y="1250200"/>
              <a:ext cx="2541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10650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0"/>
          <p:cNvGrpSpPr/>
          <p:nvPr/>
        </p:nvGrpSpPr>
        <p:grpSpPr>
          <a:xfrm>
            <a:off x="-1051" y="0"/>
            <a:ext cx="9143396" cy="5143500"/>
            <a:chOff x="-1051" y="0"/>
            <a:chExt cx="9143396" cy="5143500"/>
          </a:xfrm>
        </p:grpSpPr>
        <p:sp>
          <p:nvSpPr>
            <p:cNvPr id="92" name="Google Shape;92;p10"/>
            <p:cNvSpPr/>
            <p:nvPr/>
          </p:nvSpPr>
          <p:spPr>
            <a:xfrm rot="10800000" flipH="1">
              <a:off x="-1051" y="0"/>
              <a:ext cx="14307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0"/>
            <p:cNvSpPr/>
            <p:nvPr/>
          </p:nvSpPr>
          <p:spPr>
            <a:xfrm flipH="1">
              <a:off x="7711500" y="4804200"/>
              <a:ext cx="14307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0"/>
            <p:cNvSpPr/>
            <p:nvPr/>
          </p:nvSpPr>
          <p:spPr>
            <a:xfrm rot="10800000">
              <a:off x="75" y="310875"/>
              <a:ext cx="464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0"/>
            <p:cNvSpPr/>
            <p:nvPr/>
          </p:nvSpPr>
          <p:spPr>
            <a:xfrm>
              <a:off x="8768845" y="4419483"/>
              <a:ext cx="3735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0"/>
            <p:cNvSpPr/>
            <p:nvPr/>
          </p:nvSpPr>
          <p:spPr>
            <a:xfrm>
              <a:off x="8649754" y="4910661"/>
              <a:ext cx="4089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0"/>
            <p:cNvSpPr/>
            <p:nvPr/>
          </p:nvSpPr>
          <p:spPr>
            <a:xfrm>
              <a:off x="8012083" y="4665075"/>
              <a:ext cx="9693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" name="Google Shape;98;p10"/>
          <p:cNvSpPr txBox="1">
            <a:spLocks noGrp="1"/>
          </p:cNvSpPr>
          <p:nvPr>
            <p:ph type="title"/>
          </p:nvPr>
        </p:nvSpPr>
        <p:spPr>
          <a:xfrm>
            <a:off x="4885469" y="436225"/>
            <a:ext cx="3639900" cy="106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3709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1"/>
          <p:cNvGrpSpPr/>
          <p:nvPr/>
        </p:nvGrpSpPr>
        <p:grpSpPr>
          <a:xfrm>
            <a:off x="8" y="50"/>
            <a:ext cx="9145917" cy="5143450"/>
            <a:chOff x="8" y="50"/>
            <a:chExt cx="9145917" cy="5143450"/>
          </a:xfrm>
        </p:grpSpPr>
        <p:sp>
          <p:nvSpPr>
            <p:cNvPr id="101" name="Google Shape;101;p11"/>
            <p:cNvSpPr/>
            <p:nvPr/>
          </p:nvSpPr>
          <p:spPr>
            <a:xfrm rot="10800000">
              <a:off x="150" y="50"/>
              <a:ext cx="3101400" cy="1155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1"/>
            <p:cNvSpPr/>
            <p:nvPr/>
          </p:nvSpPr>
          <p:spPr>
            <a:xfrm>
              <a:off x="6166025" y="4090075"/>
              <a:ext cx="2979900" cy="1053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1"/>
            <p:cNvSpPr/>
            <p:nvPr/>
          </p:nvSpPr>
          <p:spPr>
            <a:xfrm rot="10800000" flipH="1">
              <a:off x="77" y="178472"/>
              <a:ext cx="8979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1"/>
            <p:cNvSpPr/>
            <p:nvPr/>
          </p:nvSpPr>
          <p:spPr>
            <a:xfrm rot="10800000">
              <a:off x="5646927" y="4910650"/>
              <a:ext cx="15717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1"/>
            <p:cNvSpPr/>
            <p:nvPr/>
          </p:nvSpPr>
          <p:spPr>
            <a:xfrm rot="10800000">
              <a:off x="4541894" y="4419483"/>
              <a:ext cx="26745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1"/>
            <p:cNvSpPr/>
            <p:nvPr/>
          </p:nvSpPr>
          <p:spPr>
            <a:xfrm rot="10800000">
              <a:off x="6431591" y="4665050"/>
              <a:ext cx="12006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1"/>
            <p:cNvSpPr/>
            <p:nvPr/>
          </p:nvSpPr>
          <p:spPr>
            <a:xfrm rot="10800000" flipH="1">
              <a:off x="77" y="416725"/>
              <a:ext cx="464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>
              <a:off x="2017" y="4804200"/>
              <a:ext cx="17157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flipH="1">
              <a:off x="34" y="4910650"/>
              <a:ext cx="12789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8" y="4665075"/>
              <a:ext cx="713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" name="Google Shape;111;p11"/>
            <p:cNvGrpSpPr/>
            <p:nvPr/>
          </p:nvGrpSpPr>
          <p:grpSpPr>
            <a:xfrm flipH="1">
              <a:off x="2021" y="178472"/>
              <a:ext cx="897900" cy="302453"/>
              <a:chOff x="8246106" y="178472"/>
              <a:chExt cx="897900" cy="302453"/>
            </a:xfrm>
          </p:grpSpPr>
          <p:sp>
            <p:nvSpPr>
              <p:cNvPr id="112" name="Google Shape;112;p11"/>
              <p:cNvSpPr/>
              <p:nvPr/>
            </p:nvSpPr>
            <p:spPr>
              <a:xfrm rot="10800000" flipH="1">
                <a:off x="8246106" y="178472"/>
                <a:ext cx="897900" cy="64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1"/>
              <p:cNvSpPr/>
              <p:nvPr/>
            </p:nvSpPr>
            <p:spPr>
              <a:xfrm rot="10800000" flipH="1">
                <a:off x="8679606" y="416725"/>
                <a:ext cx="464400" cy="64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4" name="Google Shape;114;p11"/>
          <p:cNvSpPr txBox="1">
            <a:spLocks noGrp="1"/>
          </p:cNvSpPr>
          <p:nvPr>
            <p:ph type="title" hasCustomPrompt="1"/>
          </p:nvPr>
        </p:nvSpPr>
        <p:spPr>
          <a:xfrm>
            <a:off x="1030100" y="1390938"/>
            <a:ext cx="7083900" cy="17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p11"/>
          <p:cNvSpPr txBox="1">
            <a:spLocks noGrp="1"/>
          </p:cNvSpPr>
          <p:nvPr>
            <p:ph type="body" idx="1"/>
          </p:nvPr>
        </p:nvSpPr>
        <p:spPr>
          <a:xfrm>
            <a:off x="2432200" y="3081988"/>
            <a:ext cx="4279500" cy="7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3686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9838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58775" y="1434450"/>
            <a:ext cx="7626300" cy="31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460719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  <p:sldLayoutId id="2147483705" r:id="rId24"/>
    <p:sldLayoutId id="2147483706" r:id="rId25"/>
    <p:sldLayoutId id="2147483707" r:id="rId26"/>
    <p:sldLayoutId id="2147483708" r:id="rId27"/>
    <p:sldLayoutId id="2147483709" r:id="rId28"/>
    <p:sldLayoutId id="2147483710" r:id="rId29"/>
    <p:sldLayoutId id="2147483711" r:id="rId30"/>
    <p:sldLayoutId id="2147483712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B39FA5-EDBA-4EE0-A9C9-EB936F60E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03501-2FD9-466C-9C62-053590BD5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6CDAF-4F07-41E3-92CC-FCB70FA60C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7E34D3-FA35-45F1-B10C-79798732C000}" type="datetimeFigureOut">
              <a:rPr lang="en-IN" smtClean="0"/>
              <a:t>02-08-2022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05637-55E7-4279-8C8A-4D192F136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F0959-8803-40F7-83A6-2383D35163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721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db.com/list/ls046196709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68" y="547702"/>
            <a:ext cx="8669263" cy="404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4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39"/>
          <p:cNvPicPr preferRelativeResize="0"/>
          <p:nvPr/>
        </p:nvPicPr>
        <p:blipFill rotWithShape="1">
          <a:blip r:embed="rId3">
            <a:alphaModFix/>
          </a:blip>
          <a:srcRect l="25007" t="40373" r="22399" b="44658"/>
          <a:stretch/>
        </p:blipFill>
        <p:spPr>
          <a:xfrm>
            <a:off x="6402877" y="4126588"/>
            <a:ext cx="2683123" cy="409501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39"/>
          <p:cNvSpPr txBox="1">
            <a:spLocks noGrp="1"/>
          </p:cNvSpPr>
          <p:nvPr>
            <p:ph type="title"/>
          </p:nvPr>
        </p:nvSpPr>
        <p:spPr>
          <a:xfrm>
            <a:off x="2481943" y="1964175"/>
            <a:ext cx="3920982" cy="12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PROBLEM STATEMENTS</a:t>
            </a:r>
            <a:endParaRPr dirty="0"/>
          </a:p>
        </p:txBody>
      </p:sp>
      <p:sp>
        <p:nvSpPr>
          <p:cNvPr id="496" name="Google Shape;496;p39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sp>
        <p:nvSpPr>
          <p:cNvPr id="494" name="Google Shape;494;p39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457200" tIns="91425" rIns="4572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7" name="Google Shape;497;p39"/>
          <p:cNvSpPr/>
          <p:nvPr/>
        </p:nvSpPr>
        <p:spPr>
          <a:xfrm>
            <a:off x="8111050" y="1964175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7174" y="510903"/>
            <a:ext cx="3639627" cy="363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0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7578" y="425885"/>
            <a:ext cx="898116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1) Find </a:t>
            </a:r>
            <a:r>
              <a:rPr lang="en-IN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the count of ratings of the </a:t>
            </a:r>
            <a:r>
              <a:rPr lang="en-IN" sz="32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movies</a:t>
            </a:r>
            <a:r>
              <a:rPr lang="en-IN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.</a:t>
            </a:r>
          </a:p>
          <a:p>
            <a:r>
              <a:rPr lang="en-IN" sz="32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2) Most watched movies as per certificate.</a:t>
            </a:r>
          </a:p>
          <a:p>
            <a:r>
              <a:rPr lang="en-IN" sz="32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3) Certificate v/s Metascore.</a:t>
            </a:r>
          </a:p>
          <a:p>
            <a:r>
              <a:rPr lang="en-IN" sz="32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4) Certificate v/s Ratings.</a:t>
            </a:r>
          </a:p>
          <a:p>
            <a:r>
              <a:rPr lang="en-IN" sz="32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5) Genre v/s votes.</a:t>
            </a:r>
          </a:p>
          <a:p>
            <a:r>
              <a:rPr lang="en-IN" sz="32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6) Top 20 movies according to there collection.</a:t>
            </a:r>
            <a:endParaRPr lang="en-IN" sz="32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r>
              <a:rPr lang="en-IN" sz="32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7) Comparison of Genre and Title with Votes.</a:t>
            </a:r>
          </a:p>
        </p:txBody>
      </p:sp>
    </p:spTree>
    <p:extLst>
      <p:ext uri="{BB962C8B-B14F-4D97-AF65-F5344CB8AC3E}">
        <p14:creationId xmlns:p14="http://schemas.microsoft.com/office/powerpoint/2010/main" val="408858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39"/>
          <p:cNvPicPr preferRelativeResize="0"/>
          <p:nvPr/>
        </p:nvPicPr>
        <p:blipFill rotWithShape="1">
          <a:blip r:embed="rId3">
            <a:alphaModFix/>
          </a:blip>
          <a:srcRect l="25007" t="40373" r="22399" b="44658"/>
          <a:stretch/>
        </p:blipFill>
        <p:spPr>
          <a:xfrm>
            <a:off x="921500" y="4238338"/>
            <a:ext cx="1699450" cy="297751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39"/>
          <p:cNvSpPr txBox="1">
            <a:spLocks noGrp="1"/>
          </p:cNvSpPr>
          <p:nvPr>
            <p:ph type="title"/>
          </p:nvPr>
        </p:nvSpPr>
        <p:spPr>
          <a:xfrm>
            <a:off x="2498271" y="1630828"/>
            <a:ext cx="5078186" cy="20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/>
              <a:t>DATA SCRAPING</a:t>
            </a:r>
            <a:endParaRPr dirty="0"/>
          </a:p>
        </p:txBody>
      </p:sp>
      <p:sp>
        <p:nvSpPr>
          <p:cNvPr id="496" name="Google Shape;496;p39"/>
          <p:cNvSpPr txBox="1">
            <a:spLocks noGrp="1"/>
          </p:cNvSpPr>
          <p:nvPr>
            <p:ph type="title" idx="2"/>
          </p:nvPr>
        </p:nvSpPr>
        <p:spPr>
          <a:xfrm>
            <a:off x="2983475" y="884207"/>
            <a:ext cx="3419400" cy="9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494" name="Google Shape;494;p39"/>
          <p:cNvSpPr txBox="1">
            <a:spLocks noGrp="1"/>
          </p:cNvSpPr>
          <p:nvPr>
            <p:ph type="subTitle" idx="1"/>
          </p:nvPr>
        </p:nvSpPr>
        <p:spPr>
          <a:xfrm>
            <a:off x="3079278" y="3310028"/>
            <a:ext cx="3661800" cy="713400"/>
          </a:xfrm>
          <a:prstGeom prst="rect">
            <a:avLst/>
          </a:prstGeom>
        </p:spPr>
        <p:txBody>
          <a:bodyPr spcFirstLastPara="1" wrap="square" lIns="457200" tIns="91425" rIns="4572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/>
              <a:t>  USING BEAUTIFULSOUP</a:t>
            </a:r>
            <a:endParaRPr dirty="0"/>
          </a:p>
        </p:txBody>
      </p:sp>
      <p:sp>
        <p:nvSpPr>
          <p:cNvPr id="497" name="Google Shape;497;p39"/>
          <p:cNvSpPr/>
          <p:nvPr/>
        </p:nvSpPr>
        <p:spPr>
          <a:xfrm>
            <a:off x="8111050" y="1964175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28" y="3233689"/>
            <a:ext cx="3699486" cy="143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91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9890" y="0"/>
            <a:ext cx="3639900" cy="1069500"/>
          </a:xfrm>
        </p:spPr>
        <p:txBody>
          <a:bodyPr/>
          <a:lstStyle/>
          <a:p>
            <a:r>
              <a:rPr lang="en-IN" dirty="0" smtClean="0"/>
              <a:t>DATA EXTRACTION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60" y="814192"/>
            <a:ext cx="8367386" cy="349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02707" y="4559474"/>
            <a:ext cx="5073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SOURCE :-  </a:t>
            </a:r>
            <a:r>
              <a:rPr lang="en-IN" dirty="0">
                <a:solidFill>
                  <a:schemeClr val="bg2"/>
                </a:solidFill>
                <a:hlinkClick r:id="rId3"/>
              </a:rPr>
              <a:t>IMDB Top 500+ - IMDb</a:t>
            </a:r>
            <a:endParaRPr lang="en-IN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86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smtClean="0"/>
              <a:t>SCRAPED DATA</a:t>
            </a:r>
            <a:endParaRPr dirty="0"/>
          </a:p>
        </p:txBody>
      </p:sp>
      <p:sp>
        <p:nvSpPr>
          <p:cNvPr id="542" name="Google Shape;542;p45"/>
          <p:cNvSpPr txBox="1">
            <a:spLocks noGrp="1"/>
          </p:cNvSpPr>
          <p:nvPr>
            <p:ph type="body" idx="1"/>
          </p:nvPr>
        </p:nvSpPr>
        <p:spPr>
          <a:xfrm>
            <a:off x="1208700" y="2725462"/>
            <a:ext cx="3096600" cy="8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3" name="Google Shape;543;p45"/>
          <p:cNvSpPr txBox="1">
            <a:spLocks noGrp="1"/>
          </p:cNvSpPr>
          <p:nvPr>
            <p:ph type="body" idx="2"/>
          </p:nvPr>
        </p:nvSpPr>
        <p:spPr>
          <a:xfrm>
            <a:off x="7189937" y="2104373"/>
            <a:ext cx="1954063" cy="8642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/>
              <a:t>+ BEAUTIFULSOUP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/>
              <a:t>+ NUMPY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/>
              <a:t>+ PANDAS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/>
              <a:t>+ DATA FRAME</a:t>
            </a:r>
            <a:endParaRPr dirty="0"/>
          </a:p>
        </p:txBody>
      </p:sp>
      <p:sp>
        <p:nvSpPr>
          <p:cNvPr id="544" name="Google Shape;544;p45"/>
          <p:cNvSpPr txBox="1">
            <a:spLocks noGrp="1"/>
          </p:cNvSpPr>
          <p:nvPr>
            <p:ph type="title" idx="3"/>
          </p:nvPr>
        </p:nvSpPr>
        <p:spPr>
          <a:xfrm>
            <a:off x="1208700" y="2360238"/>
            <a:ext cx="3096600" cy="4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5" name="Google Shape;545;p45"/>
          <p:cNvSpPr txBox="1">
            <a:spLocks noGrp="1"/>
          </p:cNvSpPr>
          <p:nvPr>
            <p:ph type="title" idx="4"/>
          </p:nvPr>
        </p:nvSpPr>
        <p:spPr>
          <a:xfrm>
            <a:off x="7127309" y="1291312"/>
            <a:ext cx="2016691" cy="10689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/>
              <a:t>RESOURCES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3" y="651641"/>
            <a:ext cx="7210096" cy="409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39"/>
          <p:cNvPicPr preferRelativeResize="0"/>
          <p:nvPr/>
        </p:nvPicPr>
        <p:blipFill rotWithShape="1">
          <a:blip r:embed="rId3">
            <a:alphaModFix/>
          </a:blip>
          <a:srcRect l="25007" t="40373" r="22399" b="44658"/>
          <a:stretch/>
        </p:blipFill>
        <p:spPr>
          <a:xfrm>
            <a:off x="632619" y="1815299"/>
            <a:ext cx="1699450" cy="29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39"/>
          <p:cNvPicPr preferRelativeResize="0"/>
          <p:nvPr/>
        </p:nvPicPr>
        <p:blipFill rotWithShape="1">
          <a:blip r:embed="rId3">
            <a:alphaModFix/>
          </a:blip>
          <a:srcRect l="25007" t="40373" r="22399" b="44658"/>
          <a:stretch/>
        </p:blipFill>
        <p:spPr>
          <a:xfrm>
            <a:off x="7217229" y="4000076"/>
            <a:ext cx="1868769" cy="536014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39"/>
          <p:cNvSpPr txBox="1">
            <a:spLocks noGrp="1"/>
          </p:cNvSpPr>
          <p:nvPr>
            <p:ph type="title"/>
          </p:nvPr>
        </p:nvSpPr>
        <p:spPr>
          <a:xfrm>
            <a:off x="2481943" y="1964175"/>
            <a:ext cx="3920982" cy="12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/>
              <a:t>DATA CLEANING</a:t>
            </a:r>
            <a:endParaRPr dirty="0"/>
          </a:p>
        </p:txBody>
      </p:sp>
      <p:sp>
        <p:nvSpPr>
          <p:cNvPr id="496" name="Google Shape;496;p39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sp>
        <p:nvSpPr>
          <p:cNvPr id="494" name="Google Shape;494;p39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457200" tIns="91425" rIns="4572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7" name="Google Shape;497;p39"/>
          <p:cNvSpPr/>
          <p:nvPr/>
        </p:nvSpPr>
        <p:spPr>
          <a:xfrm>
            <a:off x="8111050" y="1964175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19" y="494486"/>
            <a:ext cx="1347333" cy="11827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7566" y="2602725"/>
            <a:ext cx="1432684" cy="129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36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911" y="60971"/>
            <a:ext cx="6152445" cy="20672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31" y="2620229"/>
            <a:ext cx="9026769" cy="214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42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8"/>
          <p:cNvSpPr txBox="1">
            <a:spLocks noGrp="1"/>
          </p:cNvSpPr>
          <p:nvPr>
            <p:ph type="title"/>
          </p:nvPr>
        </p:nvSpPr>
        <p:spPr>
          <a:xfrm>
            <a:off x="440975" y="0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/>
              <a:t>CLEANED DATA:-</a:t>
            </a:r>
            <a:endParaRPr dirty="0"/>
          </a:p>
        </p:txBody>
      </p:sp>
      <p:sp>
        <p:nvSpPr>
          <p:cNvPr id="621" name="Google Shape;621;p48"/>
          <p:cNvSpPr txBox="1">
            <a:spLocks noGrp="1"/>
          </p:cNvSpPr>
          <p:nvPr>
            <p:ph type="title" idx="2"/>
          </p:nvPr>
        </p:nvSpPr>
        <p:spPr>
          <a:xfrm>
            <a:off x="6864263" y="1633291"/>
            <a:ext cx="2279737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/>
              <a:t>RESOURCES:</a:t>
            </a:r>
            <a:endParaRPr dirty="0"/>
          </a:p>
        </p:txBody>
      </p:sp>
      <p:sp>
        <p:nvSpPr>
          <p:cNvPr id="622" name="Google Shape;622;p48"/>
          <p:cNvSpPr txBox="1">
            <a:spLocks noGrp="1"/>
          </p:cNvSpPr>
          <p:nvPr>
            <p:ph type="title" idx="3"/>
          </p:nvPr>
        </p:nvSpPr>
        <p:spPr>
          <a:xfrm>
            <a:off x="6926892" y="2224535"/>
            <a:ext cx="2154477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/>
              <a:t>+ NUMPY</a:t>
            </a:r>
            <a:br>
              <a:rPr lang="en-IN" dirty="0" smtClean="0"/>
            </a:br>
            <a:r>
              <a:rPr lang="en-IN" dirty="0" smtClean="0"/>
              <a:t>+ PANDAS</a:t>
            </a:r>
            <a:br>
              <a:rPr lang="en-IN" dirty="0" smtClean="0"/>
            </a:br>
            <a:r>
              <a:rPr lang="en-IN" dirty="0" smtClean="0"/>
              <a:t>+ DATA FRAME</a:t>
            </a:r>
            <a:br>
              <a:rPr lang="en-IN" dirty="0" smtClean="0"/>
            </a:br>
            <a:endParaRPr dirty="0"/>
          </a:p>
        </p:txBody>
      </p:sp>
      <p:sp>
        <p:nvSpPr>
          <p:cNvPr id="623" name="Google Shape;623;p48"/>
          <p:cNvSpPr txBox="1">
            <a:spLocks noGrp="1"/>
          </p:cNvSpPr>
          <p:nvPr>
            <p:ph type="title" idx="4"/>
          </p:nvPr>
        </p:nvSpPr>
        <p:spPr>
          <a:xfrm>
            <a:off x="1226225" y="1709491"/>
            <a:ext cx="30279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4" name="Google Shape;624;p48"/>
          <p:cNvSpPr txBox="1">
            <a:spLocks noGrp="1"/>
          </p:cNvSpPr>
          <p:nvPr>
            <p:ph type="title" idx="5"/>
          </p:nvPr>
        </p:nvSpPr>
        <p:spPr>
          <a:xfrm>
            <a:off x="2024363" y="2535829"/>
            <a:ext cx="26436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5" name="Google Shape;625;p48"/>
          <p:cNvSpPr txBox="1">
            <a:spLocks noGrp="1"/>
          </p:cNvSpPr>
          <p:nvPr>
            <p:ph type="title" idx="6"/>
          </p:nvPr>
        </p:nvSpPr>
        <p:spPr>
          <a:xfrm>
            <a:off x="3494761" y="3113837"/>
            <a:ext cx="30279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6" name="Google Shape;626;p48"/>
          <p:cNvSpPr txBox="1">
            <a:spLocks noGrp="1"/>
          </p:cNvSpPr>
          <p:nvPr>
            <p:ph type="title" idx="7"/>
          </p:nvPr>
        </p:nvSpPr>
        <p:spPr>
          <a:xfrm>
            <a:off x="5081800" y="3833479"/>
            <a:ext cx="26436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smtClean="0"/>
              <a:t>!</a:t>
            </a:r>
            <a:endParaRPr dirty="0"/>
          </a:p>
        </p:txBody>
      </p:sp>
      <p:sp>
        <p:nvSpPr>
          <p:cNvPr id="627" name="Google Shape;627;p48"/>
          <p:cNvSpPr txBox="1">
            <a:spLocks noGrp="1"/>
          </p:cNvSpPr>
          <p:nvPr>
            <p:ph type="title" idx="8"/>
          </p:nvPr>
        </p:nvSpPr>
        <p:spPr>
          <a:xfrm>
            <a:off x="1226225" y="3378079"/>
            <a:ext cx="30279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8" name="Google Shape;628;p48"/>
          <p:cNvSpPr txBox="1">
            <a:spLocks noGrp="1"/>
          </p:cNvSpPr>
          <p:nvPr>
            <p:ph type="title" idx="9"/>
          </p:nvPr>
        </p:nvSpPr>
        <p:spPr>
          <a:xfrm>
            <a:off x="1418375" y="3833479"/>
            <a:ext cx="26436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25" y="572700"/>
            <a:ext cx="7136524" cy="397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41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400" dirty="0" smtClean="0"/>
              <a:t>Finding the HTML tags to scarp the data.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400" dirty="0" smtClean="0"/>
              <a:t>While cleaning the data we got hold of unwanted data and replaced with required data.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400" dirty="0" smtClean="0"/>
              <a:t>Replacing all NAN(not a number) values with mean and mode.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400" dirty="0" smtClean="0"/>
              <a:t>To get accurate figure size while visualization of the data.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 smtClean="0"/>
          </a:p>
        </p:txBody>
      </p:sp>
      <p:sp>
        <p:nvSpPr>
          <p:cNvPr id="444" name="Google Shape;444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/>
              <a:t>CHALLENGES FACED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9"/>
          <p:cNvSpPr txBox="1">
            <a:spLocks noGrp="1"/>
          </p:cNvSpPr>
          <p:nvPr>
            <p:ph type="title"/>
          </p:nvPr>
        </p:nvSpPr>
        <p:spPr>
          <a:xfrm>
            <a:off x="1909380" y="2299451"/>
            <a:ext cx="4492482" cy="15793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(EDA) EXPLORATORY DATA        </a:t>
            </a:r>
            <a:br>
              <a:rPr lang="en" dirty="0" smtClean="0"/>
            </a:br>
            <a:r>
              <a:rPr lang="en" dirty="0" smtClean="0"/>
              <a:t>ANALYSIS</a:t>
            </a:r>
            <a:endParaRPr dirty="0"/>
          </a:p>
        </p:txBody>
      </p:sp>
      <p:sp>
        <p:nvSpPr>
          <p:cNvPr id="496" name="Google Shape;496;p39"/>
          <p:cNvSpPr txBox="1">
            <a:spLocks noGrp="1"/>
          </p:cNvSpPr>
          <p:nvPr>
            <p:ph type="title" idx="2"/>
          </p:nvPr>
        </p:nvSpPr>
        <p:spPr>
          <a:xfrm>
            <a:off x="2449285" y="384437"/>
            <a:ext cx="3412671" cy="9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sp>
        <p:nvSpPr>
          <p:cNvPr id="494" name="Google Shape;494;p39"/>
          <p:cNvSpPr txBox="1">
            <a:spLocks noGrp="1"/>
          </p:cNvSpPr>
          <p:nvPr>
            <p:ph type="subTitle" idx="1"/>
          </p:nvPr>
        </p:nvSpPr>
        <p:spPr>
          <a:xfrm>
            <a:off x="2324721" y="4301282"/>
            <a:ext cx="3661800" cy="713400"/>
          </a:xfrm>
          <a:prstGeom prst="rect">
            <a:avLst/>
          </a:prstGeom>
        </p:spPr>
        <p:txBody>
          <a:bodyPr spcFirstLastPara="1" wrap="square" lIns="457200" tIns="91425" rIns="4572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/>
              <a:t>USING MATPLOTLIB AND SEABORN.</a:t>
            </a:r>
            <a:endParaRPr dirty="0"/>
          </a:p>
        </p:txBody>
      </p:sp>
      <p:sp>
        <p:nvSpPr>
          <p:cNvPr id="497" name="Google Shape;497;p39"/>
          <p:cNvSpPr/>
          <p:nvPr/>
        </p:nvSpPr>
        <p:spPr>
          <a:xfrm>
            <a:off x="8111050" y="1964175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457" y="598849"/>
            <a:ext cx="4139543" cy="327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0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34"/>
          <p:cNvPicPr preferRelativeResize="0"/>
          <p:nvPr/>
        </p:nvPicPr>
        <p:blipFill rotWithShape="1">
          <a:blip r:embed="rId3">
            <a:alphaModFix/>
          </a:blip>
          <a:srcRect l="25007" t="40373" r="22399" b="44658"/>
          <a:stretch/>
        </p:blipFill>
        <p:spPr>
          <a:xfrm>
            <a:off x="2135932" y="4238726"/>
            <a:ext cx="2558093" cy="40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34"/>
          <p:cNvPicPr preferRelativeResize="0"/>
          <p:nvPr/>
        </p:nvPicPr>
        <p:blipFill rotWithShape="1">
          <a:blip r:embed="rId3">
            <a:alphaModFix/>
          </a:blip>
          <a:srcRect l="25007" t="40373" r="22399" b="44658"/>
          <a:stretch/>
        </p:blipFill>
        <p:spPr>
          <a:xfrm>
            <a:off x="605925" y="4459675"/>
            <a:ext cx="1905000" cy="29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12" y="553575"/>
            <a:ext cx="3692300" cy="403635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34"/>
          <p:cNvSpPr txBox="1">
            <a:spLocks noGrp="1"/>
          </p:cNvSpPr>
          <p:nvPr>
            <p:ph type="ctrTitle"/>
          </p:nvPr>
        </p:nvSpPr>
        <p:spPr>
          <a:xfrm>
            <a:off x="2510925" y="386179"/>
            <a:ext cx="6858000" cy="17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MOVIE</a:t>
            </a:r>
            <a:br>
              <a:rPr lang="en" dirty="0" smtClean="0"/>
            </a:br>
            <a:r>
              <a:rPr lang="en" dirty="0" smtClean="0"/>
              <a:t>ANALYSIS</a:t>
            </a:r>
            <a:endParaRPr sz="3600" dirty="0"/>
          </a:p>
        </p:txBody>
      </p:sp>
      <p:sp>
        <p:nvSpPr>
          <p:cNvPr id="2" name="Rounded Rectangle 1"/>
          <p:cNvSpPr/>
          <p:nvPr/>
        </p:nvSpPr>
        <p:spPr>
          <a:xfrm>
            <a:off x="4777413" y="3526523"/>
            <a:ext cx="4055088" cy="108197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4987826" y="3661268"/>
            <a:ext cx="39194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PROJECT</a:t>
            </a:r>
            <a:r>
              <a:rPr lang="en-IN" dirty="0" smtClean="0">
                <a:solidFill>
                  <a:srgbClr val="FFFF00"/>
                </a:solidFill>
              </a:rPr>
              <a:t>:  WEB SCRAPING WITH EDA</a:t>
            </a:r>
          </a:p>
          <a:p>
            <a:r>
              <a:rPr lang="en-IN" dirty="0" smtClean="0"/>
              <a:t>DOMAIN: </a:t>
            </a:r>
            <a:r>
              <a:rPr lang="en-IN" dirty="0" smtClean="0">
                <a:solidFill>
                  <a:srgbClr val="FFFF00"/>
                </a:solidFill>
              </a:rPr>
              <a:t>FILM INDUSTRY</a:t>
            </a:r>
          </a:p>
          <a:p>
            <a:r>
              <a:rPr lang="en-IN" dirty="0" smtClean="0"/>
              <a:t>TITLE: </a:t>
            </a:r>
            <a:r>
              <a:rPr lang="en-IN" dirty="0" smtClean="0">
                <a:solidFill>
                  <a:srgbClr val="FFFF00"/>
                </a:solidFill>
              </a:rPr>
              <a:t>TOP RATED MOVIES IN THE WORLD</a:t>
            </a:r>
            <a:endParaRPr lang="en-IN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67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7"/>
          <p:cNvSpPr txBox="1">
            <a:spLocks noGrp="1"/>
          </p:cNvSpPr>
          <p:nvPr>
            <p:ph type="title"/>
          </p:nvPr>
        </p:nvSpPr>
        <p:spPr>
          <a:xfrm>
            <a:off x="6100175" y="1251947"/>
            <a:ext cx="278077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/>
              <a:t>Insight:</a:t>
            </a:r>
            <a:br>
              <a:rPr lang="en-IN" dirty="0" smtClean="0"/>
            </a:b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8906"/>
            <a:ext cx="5667375" cy="34004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74707" y="1728592"/>
            <a:ext cx="3269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dirty="0" smtClean="0"/>
              <a:t>The info() method gives the information of the data</a:t>
            </a:r>
            <a:endParaRPr lang="en-IN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5574082" y="2453144"/>
            <a:ext cx="38329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</a:t>
            </a:r>
            <a:r>
              <a:rPr lang="en-US" dirty="0"/>
              <a:t>shows names and number of columns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There </a:t>
            </a:r>
            <a:r>
              <a:rPr lang="en-US" dirty="0"/>
              <a:t>are no null values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Released_Year,Time,Page_No and Votes are in int data types.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 Ratings,Metascore and Gross are in float data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And </a:t>
            </a:r>
            <a:r>
              <a:rPr lang="en-US" dirty="0"/>
              <a:t>all other columns are of String Data type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168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56"/>
          <p:cNvSpPr txBox="1">
            <a:spLocks noGrp="1"/>
          </p:cNvSpPr>
          <p:nvPr>
            <p:ph type="title"/>
          </p:nvPr>
        </p:nvSpPr>
        <p:spPr>
          <a:xfrm>
            <a:off x="107137" y="1845057"/>
            <a:ext cx="220618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/>
              <a:t>Insights</a:t>
            </a:r>
            <a:endParaRPr dirty="0"/>
          </a:p>
        </p:txBody>
      </p:sp>
      <p:sp>
        <p:nvSpPr>
          <p:cNvPr id="818" name="Google Shape;818;p56"/>
          <p:cNvSpPr txBox="1"/>
          <p:nvPr/>
        </p:nvSpPr>
        <p:spPr>
          <a:xfrm>
            <a:off x="107134" y="2417757"/>
            <a:ext cx="3223087" cy="1728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lvl="0" indent="-285750">
              <a:buClr>
                <a:srgbClr val="00206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 smtClean="0"/>
              <a:t>Min of Time in minutes is 45min</a:t>
            </a:r>
          </a:p>
          <a:p>
            <a:pPr marL="285750" lvl="0" indent="-285750">
              <a:buClr>
                <a:srgbClr val="00206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 smtClean="0"/>
              <a:t>Max of Time in minutes is  238min</a:t>
            </a:r>
          </a:p>
          <a:p>
            <a:pPr marL="285750" lvl="0" indent="-285750">
              <a:buClr>
                <a:srgbClr val="00206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 smtClean="0"/>
              <a:t>50% of Ratings is 8.00 </a:t>
            </a:r>
          </a:p>
          <a:p>
            <a:pPr marL="285750" lvl="0" indent="-285750">
              <a:buClr>
                <a:srgbClr val="00206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 smtClean="0"/>
              <a:t>Max of Votes </a:t>
            </a:r>
            <a:r>
              <a:rPr lang="en-US" dirty="0"/>
              <a:t>is </a:t>
            </a:r>
            <a:r>
              <a:rPr lang="en-US" dirty="0" smtClean="0"/>
              <a:t>2604404</a:t>
            </a:r>
          </a:p>
          <a:p>
            <a:pPr marL="285750" lvl="0" indent="-285750">
              <a:buClr>
                <a:srgbClr val="00206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 smtClean="0"/>
              <a:t>75</a:t>
            </a:r>
            <a:r>
              <a:rPr lang="en-US" dirty="0"/>
              <a:t>% of </a:t>
            </a:r>
            <a:r>
              <a:rPr lang="en-US" dirty="0" smtClean="0"/>
              <a:t>Metascore </a:t>
            </a:r>
            <a:r>
              <a:rPr lang="en-US" dirty="0"/>
              <a:t>is </a:t>
            </a:r>
            <a:r>
              <a:rPr lang="en-US" dirty="0" smtClean="0"/>
              <a:t>90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232F30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19" name="Google Shape;819;p56"/>
          <p:cNvSpPr txBox="1"/>
          <p:nvPr/>
        </p:nvSpPr>
        <p:spPr>
          <a:xfrm>
            <a:off x="6477364" y="4412701"/>
            <a:ext cx="14877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232F30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22" name="Google Shape;822;p56"/>
          <p:cNvSpPr txBox="1"/>
          <p:nvPr/>
        </p:nvSpPr>
        <p:spPr>
          <a:xfrm rot="-5400000">
            <a:off x="4295101" y="2712109"/>
            <a:ext cx="1110000" cy="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232F30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24" name="Google Shape;824;p56"/>
          <p:cNvSpPr txBox="1"/>
          <p:nvPr/>
        </p:nvSpPr>
        <p:spPr>
          <a:xfrm rot="-5400000">
            <a:off x="46560" y="1833670"/>
            <a:ext cx="1005000" cy="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232F30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221" y="595487"/>
            <a:ext cx="5095875" cy="28860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8355" y="3734873"/>
            <a:ext cx="5968839" cy="135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30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4"/>
          <p:cNvSpPr txBox="1">
            <a:spLocks noGrp="1"/>
          </p:cNvSpPr>
          <p:nvPr>
            <p:ph type="ctrTitle"/>
          </p:nvPr>
        </p:nvSpPr>
        <p:spPr>
          <a:xfrm>
            <a:off x="413359" y="701718"/>
            <a:ext cx="8217074" cy="3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 smtClean="0"/>
              <a:t>1)  COUNT OF  RATINGS OF THE MOVIES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47611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40609" y="2465442"/>
            <a:ext cx="2329522" cy="1069500"/>
          </a:xfrm>
        </p:spPr>
        <p:txBody>
          <a:bodyPr/>
          <a:lstStyle/>
          <a:p>
            <a:r>
              <a:rPr lang="en-IN" dirty="0" smtClean="0"/>
              <a:t>Insight :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0" y="3327618"/>
            <a:ext cx="27306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In this data frame the movies which are rated 8.0 are more.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8.9 , 9.2 , 9.3 rated movies are very less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473" y="509261"/>
            <a:ext cx="649605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7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4"/>
          <p:cNvSpPr txBox="1">
            <a:spLocks noGrp="1"/>
          </p:cNvSpPr>
          <p:nvPr>
            <p:ph type="ctrTitle"/>
          </p:nvPr>
        </p:nvSpPr>
        <p:spPr>
          <a:xfrm>
            <a:off x="601249" y="764348"/>
            <a:ext cx="8091814" cy="3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 smtClean="0"/>
              <a:t>2)Most watched movies as per Certificate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86293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4219" y="674220"/>
            <a:ext cx="3639900" cy="1069500"/>
          </a:xfrm>
        </p:spPr>
        <p:txBody>
          <a:bodyPr/>
          <a:lstStyle/>
          <a:p>
            <a:r>
              <a:rPr lang="en-IN" dirty="0" smtClean="0"/>
              <a:t>Insight :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24" y="436225"/>
            <a:ext cx="5362575" cy="36766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49864" y="1743720"/>
            <a:ext cx="31941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+mn-lt"/>
              </a:rPr>
              <a:t> In this pie chart we can observe that U Certified movies are more.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And </a:t>
            </a:r>
            <a:r>
              <a:rPr lang="en-IN" dirty="0"/>
              <a:t>A</a:t>
            </a:r>
            <a:r>
              <a:rPr lang="en-IN" dirty="0" smtClean="0"/>
              <a:t> Certified movies are second highest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G,PG and PG-13 seems to have very less viewers. </a:t>
            </a:r>
          </a:p>
          <a:p>
            <a:pPr algn="ctr"/>
            <a:r>
              <a:rPr lang="en-IN" dirty="0" smtClean="0"/>
              <a:t>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79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4"/>
          <p:cNvSpPr txBox="1">
            <a:spLocks noGrp="1"/>
          </p:cNvSpPr>
          <p:nvPr>
            <p:ph type="ctrTitle"/>
          </p:nvPr>
        </p:nvSpPr>
        <p:spPr>
          <a:xfrm>
            <a:off x="601249" y="764348"/>
            <a:ext cx="8091814" cy="3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 smtClean="0"/>
              <a:t>3)Certificate v/s Metascore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66608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19950" y="4019199"/>
            <a:ext cx="3639900" cy="1069500"/>
          </a:xfrm>
        </p:spPr>
        <p:txBody>
          <a:bodyPr/>
          <a:lstStyle/>
          <a:p>
            <a:r>
              <a:rPr lang="en-IN" dirty="0" smtClean="0"/>
              <a:t>Insight :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22" y="293056"/>
            <a:ext cx="8079287" cy="350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66795" y="4150500"/>
            <a:ext cx="47097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From this plotting we </a:t>
            </a:r>
            <a:r>
              <a:rPr lang="en-IN" dirty="0" err="1" smtClean="0"/>
              <a:t>absorve</a:t>
            </a:r>
            <a:r>
              <a:rPr lang="en-IN" dirty="0" smtClean="0"/>
              <a:t> that G rated movies have more meta score, compared to </a:t>
            </a:r>
            <a:r>
              <a:rPr lang="en-IN" dirty="0" err="1" smtClean="0"/>
              <a:t>thar</a:t>
            </a:r>
            <a:r>
              <a:rPr lang="en-IN" dirty="0" smtClean="0"/>
              <a:t> of other rated movies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63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4"/>
          <p:cNvSpPr txBox="1">
            <a:spLocks noGrp="1"/>
          </p:cNvSpPr>
          <p:nvPr>
            <p:ph type="ctrTitle"/>
          </p:nvPr>
        </p:nvSpPr>
        <p:spPr>
          <a:xfrm>
            <a:off x="601249" y="764348"/>
            <a:ext cx="8091814" cy="3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 smtClean="0"/>
              <a:t>4)Certificate v/s Ratings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02692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15024" y="4074000"/>
            <a:ext cx="3639900" cy="1069500"/>
          </a:xfrm>
        </p:spPr>
        <p:txBody>
          <a:bodyPr/>
          <a:lstStyle/>
          <a:p>
            <a:r>
              <a:rPr lang="en-IN" dirty="0" smtClean="0"/>
              <a:t>Insight :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21" y="313151"/>
            <a:ext cx="8668011" cy="3939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80570" y="4252912"/>
            <a:ext cx="40459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In this graph there seems to be a very slight difference between G certified and other certified movies.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But G has higher ratings.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727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1881353" y="1324304"/>
            <a:ext cx="1566040" cy="1870841"/>
          </a:xfrm>
          <a:custGeom>
            <a:avLst/>
            <a:gdLst/>
            <a:ahLst/>
            <a:cxnLst/>
            <a:rect l="l" t="t" r="r" b="b"/>
            <a:pathLst>
              <a:path w="332184" h="1005483">
                <a:moveTo>
                  <a:pt x="86320" y="179784"/>
                </a:moveTo>
                <a:lnTo>
                  <a:pt x="246459" y="179784"/>
                </a:lnTo>
                <a:cubicBezTo>
                  <a:pt x="303609" y="179784"/>
                  <a:pt x="332184" y="205581"/>
                  <a:pt x="332184" y="257175"/>
                </a:cubicBezTo>
                <a:lnTo>
                  <a:pt x="332184" y="574477"/>
                </a:lnTo>
                <a:cubicBezTo>
                  <a:pt x="332184" y="601861"/>
                  <a:pt x="321667" y="615553"/>
                  <a:pt x="300633" y="615553"/>
                </a:cubicBezTo>
                <a:cubicBezTo>
                  <a:pt x="279598" y="615553"/>
                  <a:pt x="269081" y="601861"/>
                  <a:pt x="269081" y="574477"/>
                </a:cubicBezTo>
                <a:lnTo>
                  <a:pt x="269081" y="297656"/>
                </a:lnTo>
                <a:lnTo>
                  <a:pt x="253603" y="297656"/>
                </a:lnTo>
                <a:lnTo>
                  <a:pt x="253603" y="964406"/>
                </a:lnTo>
                <a:cubicBezTo>
                  <a:pt x="253603" y="991791"/>
                  <a:pt x="240705" y="1005483"/>
                  <a:pt x="214908" y="1005483"/>
                </a:cubicBezTo>
                <a:cubicBezTo>
                  <a:pt x="189111" y="1005483"/>
                  <a:pt x="176213" y="991791"/>
                  <a:pt x="176213" y="964406"/>
                </a:cubicBezTo>
                <a:lnTo>
                  <a:pt x="176213" y="569714"/>
                </a:lnTo>
                <a:lnTo>
                  <a:pt x="155972" y="569714"/>
                </a:lnTo>
                <a:lnTo>
                  <a:pt x="155972" y="964406"/>
                </a:lnTo>
                <a:cubicBezTo>
                  <a:pt x="155972" y="991791"/>
                  <a:pt x="143073" y="1005483"/>
                  <a:pt x="117277" y="1005483"/>
                </a:cubicBezTo>
                <a:cubicBezTo>
                  <a:pt x="91480" y="1005483"/>
                  <a:pt x="78581" y="991791"/>
                  <a:pt x="78581" y="964406"/>
                </a:cubicBezTo>
                <a:lnTo>
                  <a:pt x="78581" y="297656"/>
                </a:lnTo>
                <a:lnTo>
                  <a:pt x="63103" y="297656"/>
                </a:lnTo>
                <a:lnTo>
                  <a:pt x="63103" y="574477"/>
                </a:lnTo>
                <a:cubicBezTo>
                  <a:pt x="63103" y="601861"/>
                  <a:pt x="52586" y="615553"/>
                  <a:pt x="31552" y="615553"/>
                </a:cubicBezTo>
                <a:cubicBezTo>
                  <a:pt x="10517" y="615553"/>
                  <a:pt x="0" y="601861"/>
                  <a:pt x="0" y="574477"/>
                </a:cubicBezTo>
                <a:lnTo>
                  <a:pt x="0" y="257175"/>
                </a:lnTo>
                <a:cubicBezTo>
                  <a:pt x="0" y="205581"/>
                  <a:pt x="28773" y="179784"/>
                  <a:pt x="86320" y="179784"/>
                </a:cubicBezTo>
                <a:close/>
                <a:moveTo>
                  <a:pt x="165497" y="0"/>
                </a:moveTo>
                <a:cubicBezTo>
                  <a:pt x="184150" y="0"/>
                  <a:pt x="200223" y="8037"/>
                  <a:pt x="213717" y="24110"/>
                </a:cubicBezTo>
                <a:cubicBezTo>
                  <a:pt x="227211" y="40184"/>
                  <a:pt x="233958" y="59531"/>
                  <a:pt x="233958" y="82153"/>
                </a:cubicBezTo>
                <a:cubicBezTo>
                  <a:pt x="233958" y="105172"/>
                  <a:pt x="227211" y="125809"/>
                  <a:pt x="213717" y="144066"/>
                </a:cubicBezTo>
                <a:cubicBezTo>
                  <a:pt x="200223" y="162322"/>
                  <a:pt x="184150" y="171450"/>
                  <a:pt x="165497" y="171450"/>
                </a:cubicBezTo>
                <a:cubicBezTo>
                  <a:pt x="146844" y="171450"/>
                  <a:pt x="130770" y="162322"/>
                  <a:pt x="117277" y="144066"/>
                </a:cubicBezTo>
                <a:cubicBezTo>
                  <a:pt x="103783" y="125809"/>
                  <a:pt x="97036" y="105172"/>
                  <a:pt x="97036" y="82153"/>
                </a:cubicBezTo>
                <a:cubicBezTo>
                  <a:pt x="97036" y="59531"/>
                  <a:pt x="103684" y="40184"/>
                  <a:pt x="116979" y="24110"/>
                </a:cubicBezTo>
                <a:cubicBezTo>
                  <a:pt x="130274" y="8037"/>
                  <a:pt x="146447" y="0"/>
                  <a:pt x="165497" y="0"/>
                </a:cubicBez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Freeform 9"/>
          <p:cNvSpPr/>
          <p:nvPr/>
        </p:nvSpPr>
        <p:spPr>
          <a:xfrm>
            <a:off x="5549462" y="1324304"/>
            <a:ext cx="1545020" cy="1870841"/>
          </a:xfrm>
          <a:custGeom>
            <a:avLst/>
            <a:gdLst/>
            <a:ahLst/>
            <a:cxnLst/>
            <a:rect l="l" t="t" r="r" b="b"/>
            <a:pathLst>
              <a:path w="334566" h="984647">
                <a:moveTo>
                  <a:pt x="87511" y="172046"/>
                </a:moveTo>
                <a:lnTo>
                  <a:pt x="247650" y="172046"/>
                </a:lnTo>
                <a:cubicBezTo>
                  <a:pt x="304800" y="172046"/>
                  <a:pt x="333375" y="201216"/>
                  <a:pt x="333375" y="259557"/>
                </a:cubicBezTo>
                <a:lnTo>
                  <a:pt x="333375" y="441722"/>
                </a:lnTo>
                <a:cubicBezTo>
                  <a:pt x="333375" y="468710"/>
                  <a:pt x="323255" y="482204"/>
                  <a:pt x="303014" y="482204"/>
                </a:cubicBezTo>
                <a:cubicBezTo>
                  <a:pt x="281980" y="482204"/>
                  <a:pt x="271463" y="468710"/>
                  <a:pt x="271463" y="441722"/>
                </a:cubicBezTo>
                <a:lnTo>
                  <a:pt x="271463" y="259557"/>
                </a:lnTo>
                <a:lnTo>
                  <a:pt x="255985" y="259557"/>
                </a:lnTo>
                <a:lnTo>
                  <a:pt x="255985" y="454224"/>
                </a:lnTo>
                <a:lnTo>
                  <a:pt x="334566" y="658416"/>
                </a:lnTo>
                <a:lnTo>
                  <a:pt x="255985" y="658416"/>
                </a:lnTo>
                <a:lnTo>
                  <a:pt x="255985" y="943571"/>
                </a:lnTo>
                <a:cubicBezTo>
                  <a:pt x="255985" y="970955"/>
                  <a:pt x="242888" y="984647"/>
                  <a:pt x="216694" y="984647"/>
                </a:cubicBezTo>
                <a:cubicBezTo>
                  <a:pt x="190897" y="984647"/>
                  <a:pt x="177999" y="970955"/>
                  <a:pt x="177999" y="943571"/>
                </a:cubicBezTo>
                <a:lnTo>
                  <a:pt x="177999" y="658416"/>
                </a:lnTo>
                <a:lnTo>
                  <a:pt x="158354" y="658416"/>
                </a:lnTo>
                <a:lnTo>
                  <a:pt x="158354" y="943571"/>
                </a:lnTo>
                <a:cubicBezTo>
                  <a:pt x="158354" y="970955"/>
                  <a:pt x="145257" y="984647"/>
                  <a:pt x="119063" y="984647"/>
                </a:cubicBezTo>
                <a:cubicBezTo>
                  <a:pt x="93663" y="984647"/>
                  <a:pt x="80963" y="970955"/>
                  <a:pt x="80963" y="943571"/>
                </a:cubicBezTo>
                <a:lnTo>
                  <a:pt x="80963" y="658416"/>
                </a:lnTo>
                <a:lnTo>
                  <a:pt x="0" y="658416"/>
                </a:lnTo>
                <a:lnTo>
                  <a:pt x="80368" y="454224"/>
                </a:lnTo>
                <a:lnTo>
                  <a:pt x="80368" y="259557"/>
                </a:lnTo>
                <a:lnTo>
                  <a:pt x="65485" y="259557"/>
                </a:lnTo>
                <a:lnTo>
                  <a:pt x="65485" y="441722"/>
                </a:lnTo>
                <a:cubicBezTo>
                  <a:pt x="65485" y="468710"/>
                  <a:pt x="54968" y="482204"/>
                  <a:pt x="33933" y="482204"/>
                </a:cubicBezTo>
                <a:cubicBezTo>
                  <a:pt x="12502" y="482204"/>
                  <a:pt x="1786" y="468710"/>
                  <a:pt x="1786" y="441722"/>
                </a:cubicBezTo>
                <a:lnTo>
                  <a:pt x="1786" y="259557"/>
                </a:lnTo>
                <a:cubicBezTo>
                  <a:pt x="1786" y="201216"/>
                  <a:pt x="30361" y="172046"/>
                  <a:pt x="87511" y="172046"/>
                </a:cubicBezTo>
                <a:close/>
                <a:moveTo>
                  <a:pt x="167879" y="0"/>
                </a:moveTo>
                <a:cubicBezTo>
                  <a:pt x="186532" y="0"/>
                  <a:pt x="202506" y="8037"/>
                  <a:pt x="215801" y="24111"/>
                </a:cubicBezTo>
                <a:cubicBezTo>
                  <a:pt x="229097" y="40184"/>
                  <a:pt x="235744" y="59532"/>
                  <a:pt x="235744" y="82154"/>
                </a:cubicBezTo>
                <a:cubicBezTo>
                  <a:pt x="235744" y="104775"/>
                  <a:pt x="229097" y="124123"/>
                  <a:pt x="215801" y="140196"/>
                </a:cubicBezTo>
                <a:cubicBezTo>
                  <a:pt x="202506" y="156270"/>
                  <a:pt x="186532" y="164307"/>
                  <a:pt x="167879" y="164307"/>
                </a:cubicBezTo>
                <a:cubicBezTo>
                  <a:pt x="148829" y="164307"/>
                  <a:pt x="132656" y="156270"/>
                  <a:pt x="119361" y="140196"/>
                </a:cubicBezTo>
                <a:cubicBezTo>
                  <a:pt x="106065" y="124123"/>
                  <a:pt x="99418" y="104775"/>
                  <a:pt x="99418" y="82154"/>
                </a:cubicBezTo>
                <a:cubicBezTo>
                  <a:pt x="99418" y="59532"/>
                  <a:pt x="106065" y="40184"/>
                  <a:pt x="119361" y="24111"/>
                </a:cubicBezTo>
                <a:cubicBezTo>
                  <a:pt x="132656" y="8037"/>
                  <a:pt x="148829" y="0"/>
                  <a:pt x="167879" y="0"/>
                </a:cubicBez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3289738" y="462456"/>
            <a:ext cx="2648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latin typeface="Arial Rounded MT Bold" panose="020F0704030504030204" pitchFamily="34" charset="0"/>
              </a:rPr>
              <a:t>OUR TEAM</a:t>
            </a:r>
            <a:endParaRPr lang="en-IN" sz="3200" dirty="0">
              <a:latin typeface="Arial Rounded MT Bold" panose="020F07040305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34510" y="3287552"/>
            <a:ext cx="2417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smtClean="0">
                <a:latin typeface="Arial Rounded MT Bold" panose="020F0704030504030204" pitchFamily="34" charset="0"/>
              </a:rPr>
              <a:t>REVELLI RAMANA</a:t>
            </a:r>
            <a:endParaRPr lang="en-IN" sz="1800" dirty="0">
              <a:latin typeface="Arial Rounded MT Bold" panose="020F07040305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49462" y="3287552"/>
            <a:ext cx="1975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smtClean="0">
                <a:latin typeface="Arial Rounded MT Bold" panose="020F0704030504030204" pitchFamily="34" charset="0"/>
              </a:rPr>
              <a:t>ADITI PAWAR</a:t>
            </a:r>
            <a:endParaRPr lang="en-IN" sz="1800" dirty="0">
              <a:latin typeface="Arial Rounded MT Bold" panose="020F0704030504030204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830317" y="3867807"/>
            <a:ext cx="7609490" cy="105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92773" y="4193628"/>
            <a:ext cx="6642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Batch No : 147, Innomatics Research Labs, Hyderabad</a:t>
            </a:r>
            <a:endParaRPr lang="en-IN" sz="24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4"/>
          <p:cNvSpPr txBox="1">
            <a:spLocks noGrp="1"/>
          </p:cNvSpPr>
          <p:nvPr>
            <p:ph type="ctrTitle"/>
          </p:nvPr>
        </p:nvSpPr>
        <p:spPr>
          <a:xfrm>
            <a:off x="601249" y="764348"/>
            <a:ext cx="8091814" cy="3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 smtClean="0"/>
              <a:t>5)Genre v/s Votes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60376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966267" y="1350625"/>
            <a:ext cx="3639900" cy="1069500"/>
          </a:xfrm>
        </p:spPr>
        <p:txBody>
          <a:bodyPr/>
          <a:lstStyle/>
          <a:p>
            <a:r>
              <a:rPr lang="en-IN" dirty="0" smtClean="0"/>
              <a:t>Insight :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444" y="673469"/>
            <a:ext cx="4352925" cy="39719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9697" y="2420125"/>
            <a:ext cx="23438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This plot shows that which combination of genre movies people mostly prefer to watch.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954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4"/>
          <p:cNvSpPr txBox="1">
            <a:spLocks noGrp="1"/>
          </p:cNvSpPr>
          <p:nvPr>
            <p:ph type="ctrTitle"/>
          </p:nvPr>
        </p:nvSpPr>
        <p:spPr>
          <a:xfrm>
            <a:off x="601249" y="764348"/>
            <a:ext cx="8091814" cy="3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 smtClean="0"/>
              <a:t>6)Top 20 Movies according to there Collections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9627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19950" y="1152853"/>
            <a:ext cx="3639900" cy="1069500"/>
          </a:xfrm>
        </p:spPr>
        <p:txBody>
          <a:bodyPr/>
          <a:lstStyle/>
          <a:p>
            <a:r>
              <a:rPr lang="en-IN" dirty="0" smtClean="0"/>
              <a:t>	Insight: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804" y="87682"/>
            <a:ext cx="5349462" cy="47473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8882" y="2301766"/>
            <a:ext cx="27116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This shows that ‘The Avengers’ has done much better at box office compared to other movies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974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4"/>
          <p:cNvSpPr txBox="1">
            <a:spLocks noGrp="1"/>
          </p:cNvSpPr>
          <p:nvPr>
            <p:ph type="ctrTitle"/>
          </p:nvPr>
        </p:nvSpPr>
        <p:spPr>
          <a:xfrm>
            <a:off x="973015" y="764348"/>
            <a:ext cx="7720048" cy="3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sz="3600" dirty="0">
                <a:latin typeface="Arial Rounded MT Bold" panose="020F0704030504030204" pitchFamily="34" charset="0"/>
              </a:rPr>
              <a:t>7) </a:t>
            </a:r>
            <a:r>
              <a:rPr lang="en-IN" sz="3600" dirty="0" smtClean="0">
                <a:latin typeface="Arial Rounded MT Bold" panose="020F0704030504030204" pitchFamily="34" charset="0"/>
              </a:rPr>
              <a:t>Correlation between </a:t>
            </a:r>
            <a:r>
              <a:rPr lang="en-IN" sz="3600" dirty="0">
                <a:latin typeface="Arial Rounded MT Bold" panose="020F0704030504030204" pitchFamily="34" charset="0"/>
              </a:rPr>
              <a:t>N</a:t>
            </a:r>
            <a:r>
              <a:rPr lang="en-IN" sz="3600" dirty="0" smtClean="0">
                <a:latin typeface="Arial Rounded MT Bold" panose="020F0704030504030204" pitchFamily="34" charset="0"/>
              </a:rPr>
              <a:t>umerical </a:t>
            </a:r>
            <a:r>
              <a:rPr lang="en-IN" sz="3600" dirty="0" err="1" smtClean="0">
                <a:latin typeface="Arial Rounded MT Bold" panose="020F0704030504030204" pitchFamily="34" charset="0"/>
              </a:rPr>
              <a:t>columns.</a:t>
            </a:r>
            <a:r>
              <a:rPr lang="en-IN" sz="3600" dirty="0" err="1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Votes</a:t>
            </a:r>
            <a:r>
              <a:rPr lang="en-IN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.</a:t>
            </a:r>
            <a:br>
              <a:rPr lang="en-IN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36535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086" y="4397828"/>
            <a:ext cx="1689139" cy="493353"/>
          </a:xfrm>
        </p:spPr>
        <p:txBody>
          <a:bodyPr/>
          <a:lstStyle/>
          <a:p>
            <a:r>
              <a:rPr lang="en-IN" dirty="0" smtClean="0"/>
              <a:t>Insight :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2007994" y="4414127"/>
            <a:ext cx="55299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Ratings are directly proportional to Votes.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Votes are directly proportional to Gross.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92" y="398586"/>
            <a:ext cx="6119445" cy="357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9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9"/>
          <p:cNvSpPr txBox="1">
            <a:spLocks noGrp="1"/>
          </p:cNvSpPr>
          <p:nvPr>
            <p:ph type="title"/>
          </p:nvPr>
        </p:nvSpPr>
        <p:spPr>
          <a:xfrm>
            <a:off x="2481943" y="1964175"/>
            <a:ext cx="3920982" cy="12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CONCLUSION</a:t>
            </a:r>
            <a:endParaRPr dirty="0"/>
          </a:p>
        </p:txBody>
      </p:sp>
      <p:sp>
        <p:nvSpPr>
          <p:cNvPr id="496" name="Google Shape;496;p39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06</a:t>
            </a:r>
            <a:endParaRPr dirty="0"/>
          </a:p>
        </p:txBody>
      </p:sp>
      <p:sp>
        <p:nvSpPr>
          <p:cNvPr id="494" name="Google Shape;494;p39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457200" tIns="91425" rIns="4572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7" name="Google Shape;497;p39"/>
          <p:cNvSpPr/>
          <p:nvPr/>
        </p:nvSpPr>
        <p:spPr>
          <a:xfrm>
            <a:off x="8111050" y="1964175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93" y="2695365"/>
            <a:ext cx="2651990" cy="18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4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1228" y="168166"/>
            <a:ext cx="891277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Overall we can say that ratings of many movies are 8.0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8.9 , 9.2 , </a:t>
            </a:r>
            <a:r>
              <a:rPr lang="en-IN" sz="20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9.3 rated movies are very less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We could say that most watched movie is “The Avengers”</a:t>
            </a:r>
            <a:endParaRPr lang="en-IN" sz="2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dirty="0" smtClean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Most of the top rated movies are U certified  (i.e under restricted public exhibition)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And people around the world likes to watch Action,Crime,Drama based movies</a:t>
            </a:r>
            <a:r>
              <a:rPr lang="en-IN" dirty="0" smtClean="0">
                <a:solidFill>
                  <a:schemeClr val="tx1"/>
                </a:solidFill>
              </a:rPr>
              <a:t>. 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82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4"/>
          <p:cNvSpPr txBox="1">
            <a:spLocks noGrp="1"/>
          </p:cNvSpPr>
          <p:nvPr>
            <p:ph type="ctrTitle"/>
          </p:nvPr>
        </p:nvSpPr>
        <p:spPr>
          <a:xfrm>
            <a:off x="2880707" y="1860332"/>
            <a:ext cx="3909847" cy="21441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600" dirty="0" smtClean="0"/>
              <a:t>Thanks!</a:t>
            </a:r>
            <a:endParaRPr sz="6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57" y="1734419"/>
            <a:ext cx="2158171" cy="23959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458" y="984943"/>
            <a:ext cx="1700931" cy="340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84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9"/>
          <p:cNvSpPr/>
          <p:nvPr/>
        </p:nvSpPr>
        <p:spPr>
          <a:xfrm>
            <a:off x="723900" y="4019550"/>
            <a:ext cx="7704900" cy="58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71438" dist="47625" dir="300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669" name="Google Shape;669;p49"/>
          <p:cNvSpPr/>
          <p:nvPr/>
        </p:nvSpPr>
        <p:spPr>
          <a:xfrm>
            <a:off x="8200475" y="1614525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49"/>
          <p:cNvSpPr/>
          <p:nvPr/>
        </p:nvSpPr>
        <p:spPr>
          <a:xfrm>
            <a:off x="496725" y="1172925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49"/>
          <p:cNvSpPr/>
          <p:nvPr/>
        </p:nvSpPr>
        <p:spPr>
          <a:xfrm>
            <a:off x="666250" y="766383"/>
            <a:ext cx="206400" cy="2586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9"/>
          <p:cNvSpPr/>
          <p:nvPr/>
        </p:nvSpPr>
        <p:spPr>
          <a:xfrm>
            <a:off x="496725" y="3789100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49"/>
          <p:cNvSpPr/>
          <p:nvPr/>
        </p:nvSpPr>
        <p:spPr>
          <a:xfrm>
            <a:off x="8424000" y="1859500"/>
            <a:ext cx="206400" cy="2583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49"/>
          <p:cNvSpPr/>
          <p:nvPr/>
        </p:nvSpPr>
        <p:spPr>
          <a:xfrm>
            <a:off x="8576425" y="4676900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49"/>
          <p:cNvSpPr/>
          <p:nvPr/>
        </p:nvSpPr>
        <p:spPr>
          <a:xfrm>
            <a:off x="2772350" y="4540100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2886" y="468086"/>
            <a:ext cx="76744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Name :</a:t>
            </a:r>
            <a:r>
              <a:rPr lang="en-IN" dirty="0" smtClean="0"/>
              <a:t> </a:t>
            </a:r>
            <a:r>
              <a:rPr lang="en-IN" sz="2400" dirty="0" smtClean="0"/>
              <a:t>Revelli Ramana</a:t>
            </a:r>
          </a:p>
          <a:p>
            <a:endParaRPr lang="en-IN" dirty="0"/>
          </a:p>
          <a:p>
            <a:endParaRPr lang="en-IN" dirty="0" smtClean="0"/>
          </a:p>
          <a:p>
            <a:r>
              <a:rPr lang="en-IN" sz="24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UG : </a:t>
            </a:r>
            <a:r>
              <a:rPr lang="en-IN" sz="2000" dirty="0" smtClean="0"/>
              <a:t>BSc MSCs[Mathematics , Statistics , Computer Science]</a:t>
            </a:r>
          </a:p>
          <a:p>
            <a:r>
              <a:rPr lang="en-IN" sz="24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Pass out Year : </a:t>
            </a:r>
            <a:r>
              <a:rPr lang="en-IN" sz="2000" dirty="0" smtClean="0"/>
              <a:t>2021 </a:t>
            </a:r>
            <a:endParaRPr lang="en-IN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772886" y="2754086"/>
            <a:ext cx="76744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Name : </a:t>
            </a:r>
            <a:r>
              <a:rPr lang="en-IN" sz="2400" dirty="0" smtClean="0"/>
              <a:t>Aditi Pawar</a:t>
            </a:r>
          </a:p>
          <a:p>
            <a:endParaRPr lang="en-IN" dirty="0" smtClean="0"/>
          </a:p>
          <a:p>
            <a:endParaRPr lang="en-IN" dirty="0"/>
          </a:p>
          <a:p>
            <a:r>
              <a:rPr lang="en-IN" sz="24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UG : </a:t>
            </a:r>
            <a:r>
              <a:rPr lang="en-IN" sz="2000" dirty="0" smtClean="0">
                <a:latin typeface="+mn-lt"/>
              </a:rPr>
              <a:t>B.Tech [ Electronics and Telecommunication Engineering] </a:t>
            </a:r>
          </a:p>
          <a:p>
            <a:r>
              <a:rPr lang="en-IN" sz="24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Pass out Year : </a:t>
            </a:r>
            <a:r>
              <a:rPr lang="en-IN" sz="2000" dirty="0" smtClean="0">
                <a:latin typeface="+mn-lt"/>
              </a:rPr>
              <a:t>2020 </a:t>
            </a:r>
            <a:endParaRPr lang="en-IN" sz="2000" dirty="0">
              <a:latin typeface="+mn-l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817511" y="869245"/>
            <a:ext cx="2348089" cy="112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964267" y="3189514"/>
            <a:ext cx="1573590" cy="52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90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6"/>
          <p:cNvSpPr txBox="1">
            <a:spLocks noGrp="1"/>
          </p:cNvSpPr>
          <p:nvPr>
            <p:ph type="title"/>
          </p:nvPr>
        </p:nvSpPr>
        <p:spPr>
          <a:xfrm>
            <a:off x="719999" y="1640828"/>
            <a:ext cx="2292781" cy="4101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/>
              <a:t>BEAUTIFULSOUP</a:t>
            </a:r>
            <a:endParaRPr dirty="0"/>
          </a:p>
        </p:txBody>
      </p:sp>
      <p:sp>
        <p:nvSpPr>
          <p:cNvPr id="451" name="Google Shape;451;p36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52" name="Google Shape;452;p36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Beautiful Soup is a Python package for parsing HTML and XML documents </a:t>
            </a:r>
            <a:endParaRPr dirty="0">
              <a:latin typeface="Comic Neue"/>
              <a:ea typeface="Comic Neue"/>
              <a:cs typeface="Comic Neue"/>
              <a:sym typeface="Comic Neue"/>
            </a:endParaRPr>
          </a:p>
        </p:txBody>
      </p:sp>
      <p:sp>
        <p:nvSpPr>
          <p:cNvPr id="453" name="Google Shape;453;p36"/>
          <p:cNvSpPr txBox="1">
            <a:spLocks noGrp="1"/>
          </p:cNvSpPr>
          <p:nvPr>
            <p:ph type="title" idx="3"/>
          </p:nvPr>
        </p:nvSpPr>
        <p:spPr>
          <a:xfrm>
            <a:off x="3474631" y="1662097"/>
            <a:ext cx="2199000" cy="4255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REQUESTS</a:t>
            </a:r>
            <a:endParaRPr dirty="0"/>
          </a:p>
        </p:txBody>
      </p:sp>
      <p:sp>
        <p:nvSpPr>
          <p:cNvPr id="454" name="Google Shape;454;p36"/>
          <p:cNvSpPr txBox="1">
            <a:spLocks noGrp="1"/>
          </p:cNvSpPr>
          <p:nvPr>
            <p:ph type="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55" name="Google Shape;455;p36"/>
          <p:cNvSpPr txBox="1">
            <a:spLocks noGrp="1"/>
          </p:cNvSpPr>
          <p:nvPr>
            <p:ph type="sub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Requests will allow you to send HTTP requests using Python</a:t>
            </a:r>
            <a:endParaRPr dirty="0">
              <a:latin typeface="Comic Neue"/>
              <a:ea typeface="Comic Neue"/>
              <a:cs typeface="Comic Neue"/>
              <a:sym typeface="Comic Neue"/>
            </a:endParaRPr>
          </a:p>
        </p:txBody>
      </p:sp>
      <p:sp>
        <p:nvSpPr>
          <p:cNvPr id="456" name="Google Shape;456;p36"/>
          <p:cNvSpPr txBox="1">
            <a:spLocks noGrp="1"/>
          </p:cNvSpPr>
          <p:nvPr>
            <p:ph type="title" idx="6"/>
          </p:nvPr>
        </p:nvSpPr>
        <p:spPr>
          <a:xfrm>
            <a:off x="6229287" y="1640828"/>
            <a:ext cx="2199000" cy="4467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NUMPY</a:t>
            </a:r>
            <a:endParaRPr dirty="0"/>
          </a:p>
        </p:txBody>
      </p:sp>
      <p:sp>
        <p:nvSpPr>
          <p:cNvPr id="457" name="Google Shape;457;p36"/>
          <p:cNvSpPr txBox="1">
            <a:spLocks noGrp="1"/>
          </p:cNvSpPr>
          <p:nvPr>
            <p:ph type="title" idx="7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58" name="Google Shape;458;p36"/>
          <p:cNvSpPr txBox="1">
            <a:spLocks noGrp="1"/>
          </p:cNvSpPr>
          <p:nvPr>
            <p:ph type="subTitle" idx="8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NumPy is a Python library used for working with arrays</a:t>
            </a:r>
            <a:endParaRPr dirty="0">
              <a:latin typeface="Comic Neue"/>
              <a:ea typeface="Comic Neue"/>
              <a:cs typeface="Comic Neue"/>
              <a:sym typeface="Comic Neue"/>
            </a:endParaRPr>
          </a:p>
        </p:txBody>
      </p:sp>
      <p:sp>
        <p:nvSpPr>
          <p:cNvPr id="459" name="Google Shape;459;p36"/>
          <p:cNvSpPr txBox="1">
            <a:spLocks noGrp="1"/>
          </p:cNvSpPr>
          <p:nvPr>
            <p:ph type="title" idx="9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PANDAS</a:t>
            </a:r>
            <a:endParaRPr dirty="0"/>
          </a:p>
        </p:txBody>
      </p:sp>
      <p:sp>
        <p:nvSpPr>
          <p:cNvPr id="460" name="Google Shape;460;p36"/>
          <p:cNvSpPr txBox="1">
            <a:spLocks noGrp="1"/>
          </p:cNvSpPr>
          <p:nvPr>
            <p:ph type="title" idx="1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61" name="Google Shape;461;p36"/>
          <p:cNvSpPr txBox="1">
            <a:spLocks noGrp="1"/>
          </p:cNvSpPr>
          <p:nvPr>
            <p:ph type="subTitle" idx="14"/>
          </p:nvPr>
        </p:nvSpPr>
        <p:spPr>
          <a:xfrm>
            <a:off x="720000" y="4118700"/>
            <a:ext cx="2199000" cy="6000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Pandas is a Python library for data analysis.</a:t>
            </a:r>
            <a:endParaRPr dirty="0">
              <a:latin typeface="Comic Neue"/>
              <a:ea typeface="Comic Neue"/>
              <a:cs typeface="Comic Neue"/>
              <a:sym typeface="Comic Neue"/>
            </a:endParaRPr>
          </a:p>
        </p:txBody>
      </p:sp>
      <p:sp>
        <p:nvSpPr>
          <p:cNvPr id="462" name="Google Shape;462;p36"/>
          <p:cNvSpPr txBox="1">
            <a:spLocks noGrp="1"/>
          </p:cNvSpPr>
          <p:nvPr>
            <p:ph type="title" idx="15"/>
          </p:nvPr>
        </p:nvSpPr>
        <p:spPr>
          <a:xfrm>
            <a:off x="3472500" y="3502572"/>
            <a:ext cx="219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/>
              <a:t>MATPLOTLIB</a:t>
            </a:r>
            <a:endParaRPr dirty="0"/>
          </a:p>
        </p:txBody>
      </p:sp>
      <p:sp>
        <p:nvSpPr>
          <p:cNvPr id="463" name="Google Shape;463;p36"/>
          <p:cNvSpPr txBox="1">
            <a:spLocks noGrp="1"/>
          </p:cNvSpPr>
          <p:nvPr>
            <p:ph type="title" idx="16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64" name="Google Shape;464;p36"/>
          <p:cNvSpPr txBox="1">
            <a:spLocks noGrp="1"/>
          </p:cNvSpPr>
          <p:nvPr>
            <p:ph type="subTitle" idx="17"/>
          </p:nvPr>
        </p:nvSpPr>
        <p:spPr>
          <a:xfrm>
            <a:off x="3474631" y="4271946"/>
            <a:ext cx="2387326" cy="5221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Matplotlib is a comprehensive library for creating static, animated, and interactive visualizations in Python. </a:t>
            </a:r>
            <a:endParaRPr dirty="0">
              <a:latin typeface="Comic Neue"/>
              <a:ea typeface="Comic Neue"/>
              <a:cs typeface="Comic Neue"/>
              <a:sym typeface="Comic Neue"/>
            </a:endParaRPr>
          </a:p>
        </p:txBody>
      </p:sp>
      <p:sp>
        <p:nvSpPr>
          <p:cNvPr id="465" name="Google Shape;465;p36"/>
          <p:cNvSpPr txBox="1">
            <a:spLocks noGrp="1"/>
          </p:cNvSpPr>
          <p:nvPr>
            <p:ph type="title" idx="18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SEABORN</a:t>
            </a:r>
            <a:endParaRPr dirty="0"/>
          </a:p>
        </p:txBody>
      </p:sp>
      <p:sp>
        <p:nvSpPr>
          <p:cNvPr id="466" name="Google Shape;466;p36"/>
          <p:cNvSpPr txBox="1">
            <a:spLocks noGrp="1"/>
          </p:cNvSpPr>
          <p:nvPr>
            <p:ph type="title" idx="19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67" name="Google Shape;467;p36"/>
          <p:cNvSpPr txBox="1">
            <a:spLocks noGrp="1"/>
          </p:cNvSpPr>
          <p:nvPr>
            <p:ph type="subTitle" idx="20"/>
          </p:nvPr>
        </p:nvSpPr>
        <p:spPr>
          <a:xfrm>
            <a:off x="6229286" y="4095972"/>
            <a:ext cx="2392199" cy="6227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Seaborn is a library for making statistical graphics in Python. </a:t>
            </a:r>
            <a:endParaRPr dirty="0">
              <a:latin typeface="Comic Neue"/>
              <a:ea typeface="Comic Neue"/>
              <a:cs typeface="Comic Neue"/>
              <a:sym typeface="Comic Neue"/>
            </a:endParaRPr>
          </a:p>
        </p:txBody>
      </p:sp>
      <p:sp>
        <p:nvSpPr>
          <p:cNvPr id="468" name="Google Shape;468;p36"/>
          <p:cNvSpPr txBox="1">
            <a:spLocks noGrp="1"/>
          </p:cNvSpPr>
          <p:nvPr>
            <p:ph type="title" idx="2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LIBRARIES USED IN PROJECT</a:t>
            </a:r>
            <a:endParaRPr dirty="0"/>
          </a:p>
        </p:txBody>
      </p:sp>
      <p:pic>
        <p:nvPicPr>
          <p:cNvPr id="469" name="Google Shape;4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923" y="442925"/>
            <a:ext cx="936101" cy="79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7"/>
          <p:cNvSpPr txBox="1">
            <a:spLocks noGrp="1"/>
          </p:cNvSpPr>
          <p:nvPr>
            <p:ph type="body" idx="1"/>
          </p:nvPr>
        </p:nvSpPr>
        <p:spPr>
          <a:xfrm>
            <a:off x="720000" y="1775685"/>
            <a:ext cx="4750799" cy="35269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/>
              <a:t>    </a:t>
            </a:r>
            <a:endParaRPr dirty="0"/>
          </a:p>
        </p:txBody>
      </p:sp>
      <p:sp>
        <p:nvSpPr>
          <p:cNvPr id="474" name="Google Shape;474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/>
              <a:t>STEPS INVOLVED IN THIS PROJECT</a:t>
            </a:r>
            <a:endParaRPr dirty="0"/>
          </a:p>
        </p:txBody>
      </p:sp>
      <p:pic>
        <p:nvPicPr>
          <p:cNvPr id="476" name="Google Shape;47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68998">
            <a:off x="5277959" y="1243240"/>
            <a:ext cx="2735375" cy="313664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1341662" y="3898144"/>
            <a:ext cx="244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488291" y="2163589"/>
            <a:ext cx="1977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      </a:t>
            </a:r>
            <a:r>
              <a:rPr lang="en-IN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INTRODUCTION</a:t>
            </a:r>
            <a:endParaRPr lang="en-IN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3976" y="4386726"/>
            <a:ext cx="1977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                </a:t>
            </a:r>
            <a:r>
              <a:rPr lang="en-IN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EDA </a:t>
            </a:r>
            <a:endParaRPr lang="en-IN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47628" y="3316515"/>
            <a:ext cx="1977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      </a:t>
            </a:r>
            <a:r>
              <a:rPr lang="en-IN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DATA</a:t>
            </a:r>
            <a:r>
              <a:rPr lang="en-IN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IN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CLEANING</a:t>
            </a:r>
            <a:r>
              <a:rPr lang="en-IN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endParaRPr lang="en-IN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8291" y="3332998"/>
            <a:ext cx="1977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      </a:t>
            </a:r>
            <a:r>
              <a:rPr lang="en-IN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DATA</a:t>
            </a:r>
            <a:r>
              <a:rPr lang="en-IN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IN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SCRAPING</a:t>
            </a:r>
            <a:endParaRPr lang="en-IN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21426" y="2088412"/>
            <a:ext cx="1910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             </a:t>
            </a:r>
            <a:r>
              <a:rPr lang="en-IN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PROBLEM</a:t>
            </a:r>
            <a:r>
              <a:rPr lang="en-IN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        </a:t>
            </a:r>
          </a:p>
          <a:p>
            <a:r>
              <a:rPr lang="en-IN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IN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        </a:t>
            </a:r>
            <a:r>
              <a:rPr lang="en-IN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STATEMENTS</a:t>
            </a:r>
            <a:r>
              <a:rPr lang="en-IN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      </a:t>
            </a:r>
            <a:endParaRPr lang="en-IN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531670" y="4354541"/>
            <a:ext cx="1977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           </a:t>
            </a:r>
            <a:r>
              <a:rPr lang="en-IN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CONCLUSION</a:t>
            </a:r>
            <a:endParaRPr lang="en-IN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1661" y="1660634"/>
            <a:ext cx="599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Righteous" panose="020B0604020202020204" charset="0"/>
              </a:rPr>
              <a:t>01</a:t>
            </a:r>
            <a:endParaRPr lang="en-IN" sz="2800" dirty="0">
              <a:solidFill>
                <a:srgbClr val="FFFF00"/>
              </a:solidFill>
              <a:latin typeface="Righteous" panose="020B060402020202020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427601" y="3910203"/>
            <a:ext cx="721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Righteous" panose="020B0604020202020204" charset="0"/>
              </a:rPr>
              <a:t>06</a:t>
            </a:r>
            <a:endParaRPr lang="en-IN" sz="2800" dirty="0">
              <a:solidFill>
                <a:srgbClr val="FFFF00"/>
              </a:solidFill>
              <a:latin typeface="Righteous" panose="020B060402020202020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56138" y="3910203"/>
            <a:ext cx="784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Righteous" panose="020B0604020202020204" charset="0"/>
              </a:rPr>
              <a:t> 05</a:t>
            </a:r>
            <a:endParaRPr lang="en-IN" sz="2800" dirty="0">
              <a:solidFill>
                <a:srgbClr val="FFFF00"/>
              </a:solidFill>
              <a:latin typeface="Righteous" panose="020B060402020202020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471915" y="2876704"/>
            <a:ext cx="663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Righteous" panose="020B0604020202020204" charset="0"/>
              </a:rPr>
              <a:t>04</a:t>
            </a:r>
            <a:endParaRPr lang="en-IN" sz="2800" dirty="0">
              <a:solidFill>
                <a:srgbClr val="FFFF00"/>
              </a:solidFill>
              <a:latin typeface="Righteous" panose="020B060402020202020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43061" y="2876704"/>
            <a:ext cx="697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Righteous" panose="020B0604020202020204" charset="0"/>
              </a:rPr>
              <a:t>03</a:t>
            </a:r>
            <a:endParaRPr lang="en-IN" sz="2800" dirty="0">
              <a:solidFill>
                <a:srgbClr val="FFFF00"/>
              </a:solidFill>
              <a:latin typeface="Righteous" panose="020B060402020202020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536289" y="1668847"/>
            <a:ext cx="644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Righteous" panose="020B0604020202020204" charset="0"/>
              </a:rPr>
              <a:t>02</a:t>
            </a:r>
            <a:endParaRPr lang="en-IN" sz="2800" dirty="0">
              <a:solidFill>
                <a:srgbClr val="FFFF00"/>
              </a:solidFill>
              <a:latin typeface="Righteous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39"/>
          <p:cNvPicPr preferRelativeResize="0"/>
          <p:nvPr/>
        </p:nvPicPr>
        <p:blipFill rotWithShape="1">
          <a:blip r:embed="rId3">
            <a:alphaModFix/>
          </a:blip>
          <a:srcRect l="25007" t="40373" r="22399" b="44658"/>
          <a:stretch/>
        </p:blipFill>
        <p:spPr>
          <a:xfrm>
            <a:off x="921500" y="4238338"/>
            <a:ext cx="1699450" cy="29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39"/>
          <p:cNvPicPr preferRelativeResize="0"/>
          <p:nvPr/>
        </p:nvPicPr>
        <p:blipFill rotWithShape="1">
          <a:blip r:embed="rId3">
            <a:alphaModFix/>
          </a:blip>
          <a:srcRect l="25007" t="40373" r="22399" b="44658"/>
          <a:stretch/>
        </p:blipFill>
        <p:spPr>
          <a:xfrm>
            <a:off x="6402877" y="4126588"/>
            <a:ext cx="2683123" cy="409501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39"/>
          <p:cNvSpPr txBox="1">
            <a:spLocks noGrp="1"/>
          </p:cNvSpPr>
          <p:nvPr>
            <p:ph type="title"/>
          </p:nvPr>
        </p:nvSpPr>
        <p:spPr>
          <a:xfrm>
            <a:off x="2481943" y="1964175"/>
            <a:ext cx="3920982" cy="12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INTRODUCTION</a:t>
            </a:r>
            <a:endParaRPr dirty="0"/>
          </a:p>
        </p:txBody>
      </p:sp>
      <p:sp>
        <p:nvSpPr>
          <p:cNvPr id="496" name="Google Shape;496;p39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94" name="Google Shape;494;p39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457200" tIns="91425" rIns="4572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7" name="Google Shape;497;p39"/>
          <p:cNvSpPr/>
          <p:nvPr/>
        </p:nvSpPr>
        <p:spPr>
          <a:xfrm>
            <a:off x="8111050" y="1964175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8" name="Google Shape;49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9800" y="821431"/>
            <a:ext cx="1905050" cy="3500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5425" y="866775"/>
            <a:ext cx="1699450" cy="350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2644" y="1441885"/>
            <a:ext cx="33678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 smtClean="0"/>
              <a:t>1888</a:t>
            </a:r>
            <a:r>
              <a:rPr lang="en-IN" dirty="0"/>
              <a:t>. In Leeds, England Louis Le Prince films </a:t>
            </a:r>
            <a:r>
              <a:rPr lang="en-IN" b="1" dirty="0"/>
              <a:t>Roundhay Garden Scene</a:t>
            </a:r>
            <a:r>
              <a:rPr lang="en-IN" dirty="0"/>
              <a:t>, believed to be the first motion picture recorded</a:t>
            </a:r>
            <a:r>
              <a:rPr lang="en-IN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It's a short film directed by French inventor </a:t>
            </a:r>
            <a:r>
              <a:rPr lang="en-US" b="1" dirty="0"/>
              <a:t>Louis Le Prince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2" name="TextBox 1"/>
          <p:cNvSpPr txBox="1"/>
          <p:nvPr/>
        </p:nvSpPr>
        <p:spPr>
          <a:xfrm>
            <a:off x="1117600" y="135468"/>
            <a:ext cx="5113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Arial Black" panose="020B0A04020102020204" pitchFamily="34" charset="0"/>
              </a:rPr>
              <a:t>Roundhay Garden Scene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0689" y="3929749"/>
            <a:ext cx="28899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 smtClean="0"/>
              <a:t>Running time -  1.66sec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 smtClean="0"/>
              <a:t>Country – United Kingdom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 smtClean="0"/>
              <a:t>Language - Silent</a:t>
            </a:r>
          </a:p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443" y="1651705"/>
            <a:ext cx="2878667" cy="199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4"/>
          <p:cNvSpPr txBox="1">
            <a:spLocks noGrp="1"/>
          </p:cNvSpPr>
          <p:nvPr>
            <p:ph type="ctrTitle"/>
          </p:nvPr>
        </p:nvSpPr>
        <p:spPr>
          <a:xfrm>
            <a:off x="-112734" y="926926"/>
            <a:ext cx="9494729" cy="36826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IN" sz="2400" dirty="0" smtClean="0"/>
              <a:t>- In this project first we used </a:t>
            </a:r>
            <a:r>
              <a:rPr lang="en-IN" sz="2400" dirty="0" err="1" smtClean="0"/>
              <a:t>Beautifulsoup</a:t>
            </a:r>
            <a:r>
              <a:rPr lang="en-IN" sz="2400" dirty="0" smtClean="0"/>
              <a:t> library to scrap the data.</a:t>
            </a:r>
            <a:br>
              <a:rPr lang="en-IN" sz="2400" dirty="0" smtClean="0"/>
            </a:br>
            <a:r>
              <a:rPr lang="en-IN" sz="2400" dirty="0" smtClean="0"/>
              <a:t/>
            </a:r>
            <a:br>
              <a:rPr lang="en-IN" sz="2400" dirty="0" smtClean="0"/>
            </a:br>
            <a:r>
              <a:rPr lang="en-IN" sz="2400" dirty="0" smtClean="0"/>
              <a:t>- </a:t>
            </a:r>
            <a:r>
              <a:rPr lang="en-US" sz="2400" dirty="0" smtClean="0"/>
              <a:t>For </a:t>
            </a:r>
            <a:r>
              <a:rPr lang="en-US" sz="2400" dirty="0"/>
              <a:t>that we used IMDB website as our source </a:t>
            </a:r>
            <a:r>
              <a:rPr lang="en-US" sz="2400" dirty="0" err="1"/>
              <a:t>url</a:t>
            </a:r>
            <a:r>
              <a:rPr lang="en-US" sz="2400" dirty="0"/>
              <a:t>.</a:t>
            </a:r>
            <a:br>
              <a:rPr lang="en-US" sz="2400" dirty="0"/>
            </a:br>
            <a:r>
              <a:rPr lang="en-IN" sz="2400" dirty="0"/>
              <a:t/>
            </a:r>
            <a:br>
              <a:rPr lang="en-IN" sz="2400" dirty="0"/>
            </a:br>
            <a:r>
              <a:rPr lang="en-IN" sz="2400" dirty="0" smtClean="0"/>
              <a:t>- As per our need we scrape the data and convert it into  </a:t>
            </a:r>
            <a:r>
              <a:rPr lang="en-IN" sz="2400" dirty="0" err="1" smtClean="0"/>
              <a:t>DataFrame</a:t>
            </a:r>
            <a:r>
              <a:rPr lang="en-IN" sz="2400" dirty="0" smtClean="0"/>
              <a:t/>
            </a:r>
            <a:br>
              <a:rPr lang="en-IN" sz="2400" dirty="0" smtClean="0"/>
            </a:br>
            <a:r>
              <a:rPr lang="en-IN" sz="2400" dirty="0"/>
              <a:t/>
            </a:r>
            <a:br>
              <a:rPr lang="en-IN" sz="2400" dirty="0"/>
            </a:br>
            <a:r>
              <a:rPr lang="en-IN" sz="2400" dirty="0" smtClean="0"/>
              <a:t>- After creating the dataframe we stored it into csv file.</a:t>
            </a:r>
            <a:br>
              <a:rPr lang="en-IN" sz="2400" dirty="0" smtClean="0"/>
            </a:br>
            <a:r>
              <a:rPr lang="en-IN" sz="2400" dirty="0"/>
              <a:t/>
            </a:r>
            <a:br>
              <a:rPr lang="en-IN" sz="2400" dirty="0"/>
            </a:br>
            <a:r>
              <a:rPr lang="en-IN" sz="2400" dirty="0" smtClean="0"/>
              <a:t>- As the scraped data consists of raw entries and null cells, we clean the data using Numpy and Pandas libraries</a:t>
            </a:r>
            <a:br>
              <a:rPr lang="en-IN" sz="2400" dirty="0" smtClean="0"/>
            </a:br>
            <a:r>
              <a:rPr lang="en-IN" sz="2400" dirty="0"/>
              <a:t/>
            </a:r>
            <a:br>
              <a:rPr lang="en-IN" sz="2400" dirty="0"/>
            </a:br>
            <a:r>
              <a:rPr lang="en-IN" sz="2400" dirty="0" smtClean="0"/>
              <a:t>- Now, with the cleaned data we had visualized the data using EDA(Exploratory Data Analysis)  </a:t>
            </a:r>
            <a:br>
              <a:rPr lang="en-IN" sz="2400" dirty="0" smtClean="0"/>
            </a:b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83821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inimalist &amp; Formal Consulting Toolkit by Slidesgo">
  <a:themeElements>
    <a:clrScheme name="Simple Light">
      <a:dk1>
        <a:srgbClr val="A83B28"/>
      </a:dk1>
      <a:lt1>
        <a:srgbClr val="FFFFFF"/>
      </a:lt1>
      <a:dk2>
        <a:srgbClr val="232F30"/>
      </a:dk2>
      <a:lt2>
        <a:srgbClr val="CCD6D6"/>
      </a:lt2>
      <a:accent1>
        <a:srgbClr val="A83B28"/>
      </a:accent1>
      <a:accent2>
        <a:srgbClr val="E9664E"/>
      </a:accent2>
      <a:accent3>
        <a:srgbClr val="F7CCC5"/>
      </a:accent3>
      <a:accent4>
        <a:srgbClr val="CCD6D6"/>
      </a:accent4>
      <a:accent5>
        <a:srgbClr val="FFFFFF"/>
      </a:accent5>
      <a:accent6>
        <a:srgbClr val="FFFFFF"/>
      </a:accent6>
      <a:hlink>
        <a:srgbClr val="A83B2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nomatics_Web_Scraping_with_EDA_Project_Student_Template (1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2045</TotalTime>
  <Words>741</Words>
  <Application>Microsoft Office PowerPoint</Application>
  <PresentationFormat>On-screen Show (16:9)</PresentationFormat>
  <Paragraphs>152</Paragraphs>
  <Slides>39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53" baseType="lpstr">
      <vt:lpstr>Calibri</vt:lpstr>
      <vt:lpstr>Nunito</vt:lpstr>
      <vt:lpstr>Inter</vt:lpstr>
      <vt:lpstr>Arial</vt:lpstr>
      <vt:lpstr>Comic Neue</vt:lpstr>
      <vt:lpstr>Arial Black</vt:lpstr>
      <vt:lpstr>Righteous</vt:lpstr>
      <vt:lpstr>Anaheim</vt:lpstr>
      <vt:lpstr>Calibri Light</vt:lpstr>
      <vt:lpstr>Arial Rounded MT Bold</vt:lpstr>
      <vt:lpstr>Wingdings</vt:lpstr>
      <vt:lpstr>Merriweather Black</vt:lpstr>
      <vt:lpstr>Minimalist &amp; Formal Consulting Toolkit by Slidesgo</vt:lpstr>
      <vt:lpstr>Innomatics_Web_Scraping_with_EDA_Project_Student_Template (1)</vt:lpstr>
      <vt:lpstr>PowerPoint Presentation</vt:lpstr>
      <vt:lpstr>MOVIE ANALYSIS</vt:lpstr>
      <vt:lpstr>PowerPoint Presentation</vt:lpstr>
      <vt:lpstr>PowerPoint Presentation</vt:lpstr>
      <vt:lpstr>BEAUTIFULSOUP</vt:lpstr>
      <vt:lpstr>STEPS INVOLVED IN THIS PROJECT</vt:lpstr>
      <vt:lpstr>INTRODUCTION</vt:lpstr>
      <vt:lpstr>PowerPoint Presentation</vt:lpstr>
      <vt:lpstr>- In this project first we used Beautifulsoup library to scrap the data.  - For that we used IMDB website as our source url.  - As per our need we scrape the data and convert it into  DataFrame  - After creating the dataframe we stored it into csv file.  - As the scraped data consists of raw entries and null cells, we clean the data using Numpy and Pandas libraries  - Now, with the cleaned data we had visualized the data using EDA(Exploratory Data Analysis)   </vt:lpstr>
      <vt:lpstr>PROBLEM STATEMENTS</vt:lpstr>
      <vt:lpstr>PowerPoint Presentation</vt:lpstr>
      <vt:lpstr>DATA SCRAPING</vt:lpstr>
      <vt:lpstr>DATA EXTRACTION</vt:lpstr>
      <vt:lpstr>SCRAPED DATA</vt:lpstr>
      <vt:lpstr>DATA CLEANING</vt:lpstr>
      <vt:lpstr>PowerPoint Presentation</vt:lpstr>
      <vt:lpstr>CLEANED DATA:-</vt:lpstr>
      <vt:lpstr>CHALLENGES FACED</vt:lpstr>
      <vt:lpstr>(EDA) EXPLORATORY DATA         ANALYSIS</vt:lpstr>
      <vt:lpstr>Insight: </vt:lpstr>
      <vt:lpstr>Insights</vt:lpstr>
      <vt:lpstr>1)  COUNT OF  RATINGS OF THE MOVIES</vt:lpstr>
      <vt:lpstr>Insight :</vt:lpstr>
      <vt:lpstr>2)Most watched movies as per Certificate</vt:lpstr>
      <vt:lpstr>Insight :</vt:lpstr>
      <vt:lpstr>3)Certificate v/s Metascore</vt:lpstr>
      <vt:lpstr>Insight :</vt:lpstr>
      <vt:lpstr>4)Certificate v/s Ratings</vt:lpstr>
      <vt:lpstr>Insight :</vt:lpstr>
      <vt:lpstr>5)Genre v/s Votes</vt:lpstr>
      <vt:lpstr>Insight :</vt:lpstr>
      <vt:lpstr>6)Top 20 Movies according to there Collections</vt:lpstr>
      <vt:lpstr> Insight:</vt:lpstr>
      <vt:lpstr>7) Correlation between Numerical columns.Votes. </vt:lpstr>
      <vt:lpstr>Insight :</vt:lpstr>
      <vt:lpstr>CONCLUSION</vt:lpstr>
      <vt:lpstr>PowerPoint Presentation</vt:lpstr>
      <vt:lpstr>Thanks!</vt:lpstr>
      <vt:lpstr>A PICTURE IS WORTH A THOUSAND WORDS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 ANALYSIS</dc:title>
  <dc:creator>Rachana Revelli</dc:creator>
  <cp:lastModifiedBy>Rachana Revelli</cp:lastModifiedBy>
  <cp:revision>70</cp:revision>
  <dcterms:modified xsi:type="dcterms:W3CDTF">2022-08-02T16:23:21Z</dcterms:modified>
</cp:coreProperties>
</file>